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5" r:id="rId2"/>
    <p:sldId id="2746" r:id="rId3"/>
    <p:sldId id="2747" r:id="rId4"/>
    <p:sldId id="2781" r:id="rId5"/>
    <p:sldId id="2796" r:id="rId6"/>
    <p:sldId id="2784" r:id="rId7"/>
    <p:sldId id="2777" r:id="rId8"/>
    <p:sldId id="2786" r:id="rId9"/>
    <p:sldId id="2787" r:id="rId10"/>
    <p:sldId id="2788" r:id="rId11"/>
    <p:sldId id="2790" r:id="rId12"/>
    <p:sldId id="2791" r:id="rId13"/>
    <p:sldId id="2773" r:id="rId14"/>
    <p:sldId id="2798" r:id="rId15"/>
    <p:sldId id="2793" r:id="rId16"/>
    <p:sldId id="2795" r:id="rId17"/>
    <p:sldId id="2799" r:id="rId18"/>
    <p:sldId id="2801" r:id="rId19"/>
    <p:sldId id="2797" r:id="rId20"/>
    <p:sldId id="2794" r:id="rId21"/>
    <p:sldId id="2792" r:id="rId22"/>
    <p:sldId id="2815" r:id="rId23"/>
    <p:sldId id="2819" r:id="rId24"/>
    <p:sldId id="2820" r:id="rId25"/>
    <p:sldId id="2814" r:id="rId26"/>
    <p:sldId id="2816" r:id="rId27"/>
    <p:sldId id="2817" r:id="rId28"/>
    <p:sldId id="2780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509588" indent="-144463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022350" indent="-293688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533525" indent="-441325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044700" indent="-588963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FBFBF"/>
    <a:srgbClr val="E8E8E8"/>
    <a:srgbClr val="F2F2F2"/>
    <a:srgbClr val="1C3230"/>
    <a:srgbClr val="212E3C"/>
    <a:srgbClr val="FBBF09"/>
    <a:srgbClr val="FFFFFF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89" autoAdjust="0"/>
    <p:restoredTop sz="92986" autoAdjust="0"/>
  </p:normalViewPr>
  <p:slideViewPr>
    <p:cSldViewPr>
      <p:cViewPr varScale="1">
        <p:scale>
          <a:sx n="90" d="100"/>
          <a:sy n="90" d="100"/>
        </p:scale>
        <p:origin x="-1236" y="-108"/>
      </p:cViewPr>
      <p:guideLst>
        <p:guide orient="horz" pos="386"/>
        <p:guide orient="horz" pos="3966"/>
        <p:guide pos="2880"/>
        <p:guide pos="320"/>
        <p:guide pos="539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25" d="100"/>
        <a:sy n="25" d="100"/>
      </p:scale>
      <p:origin x="0" y="0"/>
    </p:cViewPr>
  </p:sorter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083ED-DFC9-481A-A324-0A7D5EFECDE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35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7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06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57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9910" algn="l" defTabSz="7270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3765" algn="l" defTabSz="7270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8255" algn="l" defTabSz="7270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12110" algn="l" defTabSz="7270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EC1DF6-F57B-4934-96EB-871527AE8057}" type="slidenum">
              <a:rPr altLang="en-US" noProof="1"/>
              <a:pPr/>
              <a:t>1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655D59-E09D-4FF6-9858-368712600825}" type="slidenum">
              <a:rPr altLang="en-US" noProof="1"/>
              <a:pPr/>
              <a:t>15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en-US" smtClean="0">
              <a:ea typeface="宋体" pitchFamily="2" charset="-122"/>
            </a:endParaRPr>
          </a:p>
        </p:txBody>
      </p:sp>
      <p:sp>
        <p:nvSpPr>
          <p:cNvPr id="34819" name="Header Placeholder 3"/>
          <p:cNvSpPr>
            <a:spLocks noGrp="1" noChangeArrowheads="1"/>
          </p:cNvSpPr>
          <p:nvPr>
            <p:ph type="hdr" sz="quarter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en-US" smtClean="0">
              <a:ea typeface="宋体" pitchFamily="2" charset="-122"/>
            </a:endParaRPr>
          </a:p>
        </p:txBody>
      </p:sp>
      <p:sp>
        <p:nvSpPr>
          <p:cNvPr id="36867" name="Header Placeholder 3"/>
          <p:cNvSpPr>
            <a:spLocks noGrp="1" noChangeArrowheads="1"/>
          </p:cNvSpPr>
          <p:nvPr>
            <p:ph type="hdr" sz="quarter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632B06-3EF2-4DC5-B108-5FCFD6C9A175}" type="slidenum">
              <a:rPr altLang="en-US" noProof="1"/>
              <a:pPr/>
              <a:t>22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04364F-95BD-4578-B8C8-46168C32A3CC}" type="slidenum">
              <a:rPr altLang="en-US" noProof="1"/>
              <a:pPr/>
              <a:t>23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FE21A-FE27-42E4-807D-63F25EF61A52}" type="slidenum">
              <a:rPr altLang="en-US" noProof="1"/>
              <a:pPr/>
              <a:t>28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B30A93-1B7D-4739-85EC-16C8E67EBA72}" type="slidenum">
              <a:rPr altLang="en-US" noProof="1"/>
              <a:pPr/>
              <a:t>2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819297-0CC5-4415-BA83-700A6D15E4FF}" type="slidenum">
              <a:rPr altLang="en-US" noProof="1"/>
              <a:pPr/>
              <a:t>3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740C24-40EF-4CDA-A9AB-BE19B8308A2C}" type="slidenum">
              <a:rPr altLang="en-US" noProof="1"/>
              <a:pPr/>
              <a:t>6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AA6AB-6A4C-4694-981B-B6301A5A06A8}" type="slidenum">
              <a:rPr altLang="en-US" noProof="1"/>
              <a:pPr/>
              <a:t>7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195BB6-6CE9-468F-85DA-2F4775D5F15E}" type="slidenum">
              <a:rPr altLang="en-US" noProof="1"/>
              <a:pPr/>
              <a:t>9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A49899-0298-42FB-90D4-97E047CFC895}" type="slidenum">
              <a:rPr altLang="en-US" noProof="1"/>
              <a:pPr/>
              <a:t>10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9943C8-CECC-42E4-85FA-9A37192F815C}" type="slidenum">
              <a:rPr altLang="en-US" noProof="1"/>
              <a:pPr/>
              <a:t>12</a:t>
            </a:fld>
            <a:endParaRPr lang="zh-CN" altLang="en-US" noProof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en-US" smtClean="0">
              <a:ea typeface="宋体" pitchFamily="2" charset="-122"/>
            </a:endParaRPr>
          </a:p>
        </p:txBody>
      </p:sp>
      <p:sp>
        <p:nvSpPr>
          <p:cNvPr id="25603" name="Header Placeholder 3"/>
          <p:cNvSpPr>
            <a:spLocks noGrp="1" noChangeArrowheads="1"/>
          </p:cNvSpPr>
          <p:nvPr>
            <p:ph type="hdr" sz="quarter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89888" y="0"/>
            <a:ext cx="1154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lIns="72814" tIns="36407" rIns="72814" bIns="36407"/>
          <a:lstStyle>
            <a:lvl1pPr>
              <a:defRPr noProof="1" smtClean="0"/>
            </a:lvl1pPr>
          </a:lstStyle>
          <a:p>
            <a:pPr>
              <a:defRPr/>
            </a:pPr>
            <a:fld id="{E3AD87B8-9A4B-45E2-BBE5-FB86ADE287A3}" type="datetimeFigureOut">
              <a:rPr lang="zh-CN" altLang="en-US"/>
              <a:pPr>
                <a:defRPr/>
              </a:pPr>
              <a:t>2017-5-18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lIns="72814" tIns="36407" rIns="72814" bIns="36407"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72814" tIns="36407" rIns="72814" bIns="36407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B6B3D8-9F5C-4998-B2CB-625003FF4F4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727075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563" indent="-182563" algn="l" defTabSz="727075" rtl="0" fontAlgn="base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563" algn="l" defTabSz="727075" rtl="0" fontAlgn="base">
        <a:lnSpc>
          <a:spcPct val="90000"/>
        </a:lnSpc>
        <a:spcBef>
          <a:spcPts val="4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38" indent="-182563" algn="l" defTabSz="727075" rtl="0" fontAlgn="base">
        <a:lnSpc>
          <a:spcPct val="90000"/>
        </a:lnSpc>
        <a:spcBef>
          <a:spcPts val="4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763" indent="-182563" algn="l" defTabSz="727075" rtl="0" fontAlgn="base">
        <a:lnSpc>
          <a:spcPct val="90000"/>
        </a:lnSpc>
        <a:spcBef>
          <a:spcPts val="4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0" indent="-182563" algn="l" defTabSz="727075" rtl="0" fontAlgn="base">
        <a:lnSpc>
          <a:spcPct val="90000"/>
        </a:lnSpc>
        <a:spcBef>
          <a:spcPts val="4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155" indent="-182245" algn="l" defTabSz="72771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645" indent="-182245" algn="l" defTabSz="72771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500" indent="-182245" algn="l" defTabSz="72771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990" indent="-182245" algn="l" defTabSz="72771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855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345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055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0545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55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45" algn="l" defTabSz="7277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724025" y="2452688"/>
            <a:ext cx="55848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500" b="1" cap="all" noProof="1">
                <a:solidFill>
                  <a:schemeClr val="accent1"/>
                </a:solidFill>
                <a:cs typeface="Arial" panose="020B0604020202020204" pitchFamily="34" charset="0"/>
              </a:rPr>
              <a:t>赤峰学院校园一卡通系统</a:t>
            </a:r>
            <a:endParaRPr lang="en-US" altLang="zh-CN" sz="3500" b="1" cap="all" noProof="1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500" b="1" cap="all" noProof="1">
                <a:solidFill>
                  <a:schemeClr val="accent1"/>
                </a:solidFill>
                <a:cs typeface="Arial" panose="020B0604020202020204" pitchFamily="34" charset="0"/>
              </a:rPr>
              <a:t>圈存机使用培训</a:t>
            </a:r>
            <a:endParaRPr lang="en-US" altLang="zh-CN" sz="3500" b="1" cap="all" noProof="1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zh-CN" sz="1300" cap="all" noProof="1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300" cap="all" noProof="1">
                <a:solidFill>
                  <a:schemeClr val="accent1"/>
                </a:solidFill>
                <a:cs typeface="Arial" panose="020B0604020202020204" pitchFamily="34" charset="0"/>
              </a:rPr>
              <a:t>Chifeng university one-card user guidance</a:t>
            </a:r>
            <a:endParaRPr lang="zh-CN" altLang="en-US" sz="1300" cap="all" noProof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custGeom>
            <a:avLst/>
            <a:gdLst/>
            <a:ahLst/>
            <a:cxnLst>
              <a:cxn ang="0">
                <a:pos x="1115" y="0"/>
              </a:cxn>
              <a:cxn ang="0">
                <a:pos x="1277" y="0"/>
              </a:cxn>
              <a:cxn ang="0">
                <a:pos x="1428" y="2"/>
              </a:cxn>
              <a:cxn ang="0">
                <a:pos x="1569" y="2"/>
              </a:cxn>
              <a:cxn ang="0">
                <a:pos x="1698" y="4"/>
              </a:cxn>
              <a:cxn ang="0">
                <a:pos x="1816" y="6"/>
              </a:cxn>
              <a:cxn ang="0">
                <a:pos x="1922" y="7"/>
              </a:cxn>
              <a:cxn ang="0">
                <a:pos x="2018" y="11"/>
              </a:cxn>
              <a:cxn ang="0">
                <a:pos x="2102" y="14"/>
              </a:cxn>
              <a:cxn ang="0">
                <a:pos x="2201" y="20"/>
              </a:cxn>
              <a:cxn ang="0">
                <a:pos x="2293" y="32"/>
              </a:cxn>
              <a:cxn ang="0">
                <a:pos x="2375" y="46"/>
              </a:cxn>
              <a:cxn ang="0">
                <a:pos x="2452" y="63"/>
              </a:cxn>
              <a:cxn ang="0">
                <a:pos x="2518" y="84"/>
              </a:cxn>
              <a:cxn ang="0">
                <a:pos x="2579" y="107"/>
              </a:cxn>
              <a:cxn ang="0">
                <a:pos x="2633" y="131"/>
              </a:cxn>
              <a:cxn ang="0">
                <a:pos x="2680" y="157"/>
              </a:cxn>
              <a:cxn ang="0">
                <a:pos x="2722" y="185"/>
              </a:cxn>
              <a:cxn ang="0">
                <a:pos x="2756" y="213"/>
              </a:cxn>
              <a:cxn ang="0">
                <a:pos x="2788" y="241"/>
              </a:cxn>
              <a:cxn ang="0">
                <a:pos x="2812" y="269"/>
              </a:cxn>
              <a:cxn ang="0">
                <a:pos x="2835" y="295"/>
              </a:cxn>
              <a:cxn ang="0">
                <a:pos x="2852" y="319"/>
              </a:cxn>
              <a:cxn ang="0">
                <a:pos x="2868" y="295"/>
              </a:cxn>
              <a:cxn ang="0">
                <a:pos x="2891" y="269"/>
              </a:cxn>
              <a:cxn ang="0">
                <a:pos x="2915" y="241"/>
              </a:cxn>
              <a:cxn ang="0">
                <a:pos x="2946" y="213"/>
              </a:cxn>
              <a:cxn ang="0">
                <a:pos x="2981" y="185"/>
              </a:cxn>
              <a:cxn ang="0">
                <a:pos x="3023" y="157"/>
              </a:cxn>
              <a:cxn ang="0">
                <a:pos x="3070" y="131"/>
              </a:cxn>
              <a:cxn ang="0">
                <a:pos x="3124" y="107"/>
              </a:cxn>
              <a:cxn ang="0">
                <a:pos x="3185" y="84"/>
              </a:cxn>
              <a:cxn ang="0">
                <a:pos x="3253" y="63"/>
              </a:cxn>
              <a:cxn ang="0">
                <a:pos x="3328" y="46"/>
              </a:cxn>
              <a:cxn ang="0">
                <a:pos x="3409" y="32"/>
              </a:cxn>
              <a:cxn ang="0">
                <a:pos x="3502" y="20"/>
              </a:cxn>
              <a:cxn ang="0">
                <a:pos x="3601" y="14"/>
              </a:cxn>
              <a:cxn ang="0">
                <a:pos x="3684" y="11"/>
              </a:cxn>
              <a:cxn ang="0">
                <a:pos x="3780" y="7"/>
              </a:cxn>
              <a:cxn ang="0">
                <a:pos x="3886" y="6"/>
              </a:cxn>
              <a:cxn ang="0">
                <a:pos x="4005" y="4"/>
              </a:cxn>
              <a:cxn ang="0">
                <a:pos x="4134" y="2"/>
              </a:cxn>
              <a:cxn ang="0">
                <a:pos x="4275" y="2"/>
              </a:cxn>
              <a:cxn ang="0">
                <a:pos x="4426" y="0"/>
              </a:cxn>
              <a:cxn ang="0">
                <a:pos x="4588" y="0"/>
              </a:cxn>
              <a:cxn ang="0">
                <a:pos x="4799" y="0"/>
              </a:cxn>
              <a:cxn ang="0">
                <a:pos x="4999" y="2"/>
              </a:cxn>
              <a:cxn ang="0">
                <a:pos x="5189" y="4"/>
              </a:cxn>
              <a:cxn ang="0">
                <a:pos x="5368" y="6"/>
              </a:cxn>
              <a:cxn ang="0">
                <a:pos x="5541" y="7"/>
              </a:cxn>
              <a:cxn ang="0">
                <a:pos x="5702" y="9"/>
              </a:cxn>
              <a:cxn ang="0">
                <a:pos x="5702" y="1219"/>
              </a:cxn>
              <a:cxn ang="0">
                <a:pos x="0" y="1219"/>
              </a:cxn>
              <a:cxn ang="0">
                <a:pos x="0" y="9"/>
              </a:cxn>
              <a:cxn ang="0">
                <a:pos x="164" y="7"/>
              </a:cxn>
              <a:cxn ang="0">
                <a:pos x="335" y="6"/>
              </a:cxn>
              <a:cxn ang="0">
                <a:pos x="514" y="4"/>
              </a:cxn>
              <a:cxn ang="0">
                <a:pos x="704" y="2"/>
              </a:cxn>
              <a:cxn ang="0">
                <a:pos x="904" y="0"/>
              </a:cxn>
              <a:cxn ang="0">
                <a:pos x="1115" y="0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0" y="4862513"/>
            <a:ext cx="9144000" cy="561975"/>
          </a:xfrm>
          <a:custGeom>
            <a:avLst/>
            <a:gdLst/>
            <a:ahLst/>
            <a:cxnLst>
              <a:cxn ang="0">
                <a:pos x="1184" y="0"/>
              </a:cxn>
              <a:cxn ang="0">
                <a:pos x="1492" y="2"/>
              </a:cxn>
              <a:cxn ang="0">
                <a:pos x="1754" y="5"/>
              </a:cxn>
              <a:cxn ang="0">
                <a:pos x="1968" y="11"/>
              </a:cxn>
              <a:cxn ang="0">
                <a:pos x="2156" y="19"/>
              </a:cxn>
              <a:cxn ang="0">
                <a:pos x="2333" y="42"/>
              </a:cxn>
              <a:cxn ang="0">
                <a:pos x="2480" y="78"/>
              </a:cxn>
              <a:cxn ang="0">
                <a:pos x="2598" y="122"/>
              </a:cxn>
              <a:cxn ang="0">
                <a:pos x="2690" y="172"/>
              </a:cxn>
              <a:cxn ang="0">
                <a:pos x="2763" y="225"/>
              </a:cxn>
              <a:cxn ang="0">
                <a:pos x="2816" y="277"/>
              </a:cxn>
              <a:cxn ang="0">
                <a:pos x="2852" y="326"/>
              </a:cxn>
              <a:cxn ang="0">
                <a:pos x="2887" y="277"/>
              </a:cxn>
              <a:cxn ang="0">
                <a:pos x="2939" y="225"/>
              </a:cxn>
              <a:cxn ang="0">
                <a:pos x="3012" y="172"/>
              </a:cxn>
              <a:cxn ang="0">
                <a:pos x="3105" y="122"/>
              </a:cxn>
              <a:cxn ang="0">
                <a:pos x="3223" y="78"/>
              </a:cxn>
              <a:cxn ang="0">
                <a:pos x="3369" y="42"/>
              </a:cxn>
              <a:cxn ang="0">
                <a:pos x="3547" y="19"/>
              </a:cxn>
              <a:cxn ang="0">
                <a:pos x="3735" y="11"/>
              </a:cxn>
              <a:cxn ang="0">
                <a:pos x="3949" y="5"/>
              </a:cxn>
              <a:cxn ang="0">
                <a:pos x="4210" y="2"/>
              </a:cxn>
              <a:cxn ang="0">
                <a:pos x="4519" y="0"/>
              </a:cxn>
              <a:cxn ang="0">
                <a:pos x="4907" y="0"/>
              </a:cxn>
              <a:cxn ang="0">
                <a:pos x="5318" y="2"/>
              </a:cxn>
              <a:cxn ang="0">
                <a:pos x="5702" y="5"/>
              </a:cxn>
              <a:cxn ang="0">
                <a:pos x="5513" y="72"/>
              </a:cxn>
              <a:cxn ang="0">
                <a:pos x="5116" y="70"/>
              </a:cxn>
              <a:cxn ang="0">
                <a:pos x="4689" y="68"/>
              </a:cxn>
              <a:cxn ang="0">
                <a:pos x="4358" y="70"/>
              </a:cxn>
              <a:cxn ang="0">
                <a:pos x="4073" y="72"/>
              </a:cxn>
              <a:cxn ang="0">
                <a:pos x="3836" y="75"/>
              </a:cxn>
              <a:cxn ang="0">
                <a:pos x="3648" y="80"/>
              </a:cxn>
              <a:cxn ang="0">
                <a:pos x="3455" y="98"/>
              </a:cxn>
              <a:cxn ang="0">
                <a:pos x="3293" y="127"/>
              </a:cxn>
              <a:cxn ang="0">
                <a:pos x="3162" y="167"/>
              </a:cxn>
              <a:cxn ang="0">
                <a:pos x="3056" y="214"/>
              </a:cxn>
              <a:cxn ang="0">
                <a:pos x="2974" y="266"/>
              </a:cxn>
              <a:cxn ang="0">
                <a:pos x="2911" y="320"/>
              </a:cxn>
              <a:cxn ang="0">
                <a:pos x="2868" y="371"/>
              </a:cxn>
              <a:cxn ang="0">
                <a:pos x="2835" y="371"/>
              </a:cxn>
              <a:cxn ang="0">
                <a:pos x="2791" y="320"/>
              </a:cxn>
              <a:cxn ang="0">
                <a:pos x="2730" y="266"/>
              </a:cxn>
              <a:cxn ang="0">
                <a:pos x="2647" y="214"/>
              </a:cxn>
              <a:cxn ang="0">
                <a:pos x="2542" y="167"/>
              </a:cxn>
              <a:cxn ang="0">
                <a:pos x="2410" y="127"/>
              </a:cxn>
              <a:cxn ang="0">
                <a:pos x="2248" y="98"/>
              </a:cxn>
              <a:cxn ang="0">
                <a:pos x="2055" y="80"/>
              </a:cxn>
              <a:cxn ang="0">
                <a:pos x="1867" y="75"/>
              </a:cxn>
              <a:cxn ang="0">
                <a:pos x="1630" y="72"/>
              </a:cxn>
              <a:cxn ang="0">
                <a:pos x="1344" y="70"/>
              </a:cxn>
              <a:cxn ang="0">
                <a:pos x="1014" y="68"/>
              </a:cxn>
              <a:cxn ang="0">
                <a:pos x="587" y="70"/>
              </a:cxn>
              <a:cxn ang="0">
                <a:pos x="190" y="72"/>
              </a:cxn>
              <a:cxn ang="0">
                <a:pos x="0" y="5"/>
              </a:cxn>
              <a:cxn ang="0">
                <a:pos x="385" y="2"/>
              </a:cxn>
              <a:cxn ang="0">
                <a:pos x="796" y="0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8" name="图片 7" descr="cf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108075"/>
            <a:ext cx="8604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>
            <a:spLocks noChangeAspect="1"/>
          </p:cNvSpPr>
          <p:nvPr/>
        </p:nvSpPr>
        <p:spPr>
          <a:xfrm>
            <a:off x="1000125" y="2632075"/>
            <a:ext cx="1741488" cy="178117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" b="1" noProof="1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428875" y="2632075"/>
            <a:ext cx="1741488" cy="1781175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" b="1" noProof="1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286375" y="2632075"/>
            <a:ext cx="1741488" cy="1781175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" b="1" noProof="1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857625" y="2632075"/>
            <a:ext cx="1741488" cy="178117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" b="1" noProof="1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1"/>
          <p:cNvSpPr txBox="1">
            <a:spLocks noChangeArrowheads="1"/>
          </p:cNvSpPr>
          <p:nvPr/>
        </p:nvSpPr>
        <p:spPr bwMode="auto">
          <a:xfrm>
            <a:off x="1285875" y="3214688"/>
            <a:ext cx="1214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只能绑定本人银行卡</a:t>
            </a:r>
            <a:endParaRPr lang="en-AU" altLang="en-US" sz="16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0" name="Title 1"/>
          <p:cNvSpPr txBox="1">
            <a:spLocks noChangeArrowheads="1"/>
          </p:cNvSpPr>
          <p:nvPr/>
        </p:nvSpPr>
        <p:spPr bwMode="auto">
          <a:xfrm>
            <a:off x="2924175" y="3286125"/>
            <a:ext cx="8620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中国建设</a:t>
            </a:r>
            <a:endParaRPr lang="en-US" altLang="zh-CN" sz="16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银行</a:t>
            </a:r>
            <a:endParaRPr lang="en-AU" altLang="en-US" sz="16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1" name="Title 1"/>
          <p:cNvSpPr txBox="1">
            <a:spLocks noChangeArrowheads="1"/>
          </p:cNvSpPr>
          <p:nvPr/>
        </p:nvSpPr>
        <p:spPr bwMode="auto">
          <a:xfrm>
            <a:off x="4143375" y="3267075"/>
            <a:ext cx="1200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银行卡校园卡一一对应</a:t>
            </a:r>
            <a:endParaRPr lang="en-AU" altLang="en-US" sz="16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2" name="Title 1"/>
          <p:cNvSpPr txBox="1">
            <a:spLocks noChangeArrowheads="1"/>
          </p:cNvSpPr>
          <p:nvPr/>
        </p:nvSpPr>
        <p:spPr bwMode="auto">
          <a:xfrm>
            <a:off x="5803900" y="3286125"/>
            <a:ext cx="7683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银行卡</a:t>
            </a:r>
            <a:endParaRPr lang="en-US" altLang="zh-CN" sz="16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丢失</a:t>
            </a:r>
            <a:endParaRPr lang="en-AU" altLang="en-US" sz="16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rot="16200000" flipV="1">
            <a:off x="1389063" y="2182813"/>
            <a:ext cx="936625" cy="142875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/>
          <p:cNvSpPr txBox="1">
            <a:spLocks noChangeArrowheads="1"/>
          </p:cNvSpPr>
          <p:nvPr/>
        </p:nvSpPr>
        <p:spPr bwMode="auto">
          <a:xfrm>
            <a:off x="357188" y="928688"/>
            <a:ext cx="14287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只能与</a:t>
            </a:r>
            <a:r>
              <a:rPr lang="zh-CN" altLang="en-US" sz="20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本人</a:t>
            </a:r>
            <a:r>
              <a:rPr lang="zh-CN" altLang="en-US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的银行卡签约，不能使用他人银行卡进行签约。</a:t>
            </a:r>
            <a:endParaRPr lang="en-AU" altLang="en-US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46" name="Elbow Connector 45"/>
          <p:cNvCxnSpPr>
            <a:stCxn id="22" idx="4"/>
          </p:cNvCxnSpPr>
          <p:nvPr/>
        </p:nvCxnSpPr>
        <p:spPr>
          <a:xfrm rot="5400000">
            <a:off x="2193925" y="4000500"/>
            <a:ext cx="692150" cy="151765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0"/>
          <p:cNvSpPr txBox="1">
            <a:spLocks noChangeArrowheads="1"/>
          </p:cNvSpPr>
          <p:nvPr/>
        </p:nvSpPr>
        <p:spPr bwMode="auto">
          <a:xfrm>
            <a:off x="214313" y="4808538"/>
            <a:ext cx="15001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仅支持中国建设银行</a:t>
            </a:r>
            <a:r>
              <a:rPr lang="zh-CN" altLang="en-US" sz="20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赤峰分行</a:t>
            </a:r>
            <a:r>
              <a:rPr lang="zh-CN" altLang="en-US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的银行卡。</a:t>
            </a:r>
            <a:endParaRPr lang="en-AU" altLang="en-US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49" name="Elbow Connector 48"/>
          <p:cNvCxnSpPr>
            <a:stCxn id="22" idx="4"/>
          </p:cNvCxnSpPr>
          <p:nvPr/>
        </p:nvCxnSpPr>
        <p:spPr>
          <a:xfrm rot="5400000" flipH="1" flipV="1">
            <a:off x="5912644" y="2159794"/>
            <a:ext cx="857250" cy="395288"/>
          </a:xfrm>
          <a:prstGeom prst="bentConnector3">
            <a:avLst>
              <a:gd name="adj1" fmla="val 99777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0"/>
          <p:cNvSpPr txBox="1">
            <a:spLocks noChangeArrowheads="1"/>
          </p:cNvSpPr>
          <p:nvPr/>
        </p:nvSpPr>
        <p:spPr bwMode="auto">
          <a:xfrm>
            <a:off x="6500813" y="1214438"/>
            <a:ext cx="23637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如银行卡丢失，补办银行卡后，需要将银行卡的</a:t>
            </a:r>
            <a:r>
              <a:rPr lang="zh-CN" altLang="en-US" sz="20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签约撤销</a:t>
            </a:r>
            <a:r>
              <a:rPr lang="zh-CN" altLang="en-US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，再与新银行卡签约后方可使用。</a:t>
            </a:r>
            <a:endParaRPr lang="en-AU" altLang="en-US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53" name="Elbow Connector 52"/>
          <p:cNvCxnSpPr>
            <a:stCxn id="22" idx="4"/>
          </p:cNvCxnSpPr>
          <p:nvPr/>
        </p:nvCxnSpPr>
        <p:spPr>
          <a:xfrm rot="16200000" flipH="1">
            <a:off x="4338638" y="4660900"/>
            <a:ext cx="723900" cy="22542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10"/>
          <p:cNvSpPr txBox="1">
            <a:spLocks noChangeArrowheads="1"/>
          </p:cNvSpPr>
          <p:nvPr/>
        </p:nvSpPr>
        <p:spPr bwMode="auto">
          <a:xfrm>
            <a:off x="3500438" y="5340350"/>
            <a:ext cx="28162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首次使用圈存时需要进行签约，一张校园卡只能与一张银行卡签约。</a:t>
            </a:r>
            <a:endParaRPr lang="en-AU" altLang="en-US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 flipV="1">
            <a:off x="522288" y="566738"/>
            <a:ext cx="7407275" cy="46037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19475" name="Content Placeholder 2"/>
          <p:cNvSpPr txBox="1">
            <a:spLocks noChangeArrowheads="1"/>
          </p:cNvSpPr>
          <p:nvPr/>
        </p:nvSpPr>
        <p:spPr bwMode="auto">
          <a:xfrm>
            <a:off x="433388" y="247650"/>
            <a:ext cx="2554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64D"/>
              </a:buClr>
              <a:buSzPct val="145000"/>
            </a:pPr>
            <a:r>
              <a:rPr lang="zh-CN" altLang="en-US" sz="19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自助签约注意事项</a:t>
            </a:r>
            <a:endParaRPr lang="en-US" altLang="en-US" sz="1900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7" name="Oval 28"/>
          <p:cNvSpPr>
            <a:spLocks noChangeAspect="1"/>
          </p:cNvSpPr>
          <p:nvPr/>
        </p:nvSpPr>
        <p:spPr>
          <a:xfrm>
            <a:off x="6616700" y="2651125"/>
            <a:ext cx="1741488" cy="1781175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" b="1" noProof="1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 noChangeArrowheads="1"/>
          </p:cNvSpPr>
          <p:nvPr/>
        </p:nvSpPr>
        <p:spPr bwMode="auto">
          <a:xfrm>
            <a:off x="7161213" y="3292475"/>
            <a:ext cx="7683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校园卡</a:t>
            </a:r>
            <a:endParaRPr lang="en-US" altLang="zh-CN" sz="16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丢失</a:t>
            </a:r>
            <a:endParaRPr lang="en-AU" altLang="en-US" sz="16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38" name="Elbow Connector 52"/>
          <p:cNvCxnSpPr>
            <a:stCxn id="27" idx="4"/>
          </p:cNvCxnSpPr>
          <p:nvPr/>
        </p:nvCxnSpPr>
        <p:spPr>
          <a:xfrm rot="5400000">
            <a:off x="7067550" y="4651375"/>
            <a:ext cx="639763" cy="20161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0"/>
          <p:cNvSpPr txBox="1">
            <a:spLocks noChangeArrowheads="1"/>
          </p:cNvSpPr>
          <p:nvPr/>
        </p:nvSpPr>
        <p:spPr bwMode="auto">
          <a:xfrm>
            <a:off x="7072313" y="5072063"/>
            <a:ext cx="164306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如校园卡丢失，补办校园卡即可，无需新办签约。</a:t>
            </a:r>
            <a:endParaRPr lang="en-AU" altLang="en-US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 animBg="1"/>
      <p:bldP spid="35" grpId="0" animBg="1"/>
      <p:bldP spid="39" grpId="0"/>
      <p:bldP spid="40" grpId="0"/>
      <p:bldP spid="41" grpId="0"/>
      <p:bldP spid="42" grpId="0"/>
      <p:bldP spid="44" grpId="0" build="p"/>
      <p:bldP spid="47" grpId="0" build="p"/>
      <p:bldP spid="50" grpId="0" build="p"/>
      <p:bldP spid="54" grpId="0" build="p"/>
      <p:bldP spid="27" grpId="0" animBg="1"/>
      <p:bldP spid="28" grpId="0"/>
      <p:bldP spid="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25"/>
          <p:cNvGrpSpPr>
            <a:grpSpLocks/>
          </p:cNvGrpSpPr>
          <p:nvPr/>
        </p:nvGrpSpPr>
        <p:grpSpPr bwMode="auto">
          <a:xfrm>
            <a:off x="3035300" y="1208088"/>
            <a:ext cx="2976563" cy="1390650"/>
            <a:chOff x="4269415" y="1274763"/>
            <a:chExt cx="4185186" cy="1465504"/>
          </a:xfrm>
        </p:grpSpPr>
        <p:sp>
          <p:nvSpPr>
            <p:cNvPr id="4" name="TextBox 9"/>
            <p:cNvSpPr>
              <a:spLocks noChangeArrowheads="1"/>
            </p:cNvSpPr>
            <p:nvPr/>
          </p:nvSpPr>
          <p:spPr bwMode="auto">
            <a:xfrm>
              <a:off x="4916724" y="1311568"/>
              <a:ext cx="3537877" cy="1428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900" noProof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自助充值</a:t>
              </a:r>
              <a:endParaRPr lang="en-GB" altLang="zh-CN" sz="290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3500" noProof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altLang="zh-CN" sz="350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" name="直接连接符 10"/>
            <p:cNvSpPr>
              <a:spLocks noChangeShapeType="1"/>
            </p:cNvSpPr>
            <p:nvPr/>
          </p:nvSpPr>
          <p:spPr bwMode="auto">
            <a:xfrm>
              <a:off x="4269415" y="2104546"/>
              <a:ext cx="360037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508" name="直接连接符 11"/>
            <p:cNvSpPr>
              <a:spLocks noChangeShapeType="1"/>
            </p:cNvSpPr>
            <p:nvPr/>
          </p:nvSpPr>
          <p:spPr bwMode="auto">
            <a:xfrm>
              <a:off x="4269415" y="1274763"/>
              <a:ext cx="3600000" cy="1"/>
            </a:xfrm>
            <a:prstGeom prst="line">
              <a:avLst/>
            </a:prstGeom>
            <a:noFill/>
            <a:ln w="28575">
              <a:solidFill>
                <a:srgbClr val="00264D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Box 13"/>
          <p:cNvSpPr>
            <a:spLocks noChangeArrowheads="1"/>
          </p:cNvSpPr>
          <p:nvPr/>
        </p:nvSpPr>
        <p:spPr bwMode="auto">
          <a:xfrm>
            <a:off x="2524125" y="3087688"/>
            <a:ext cx="5472113" cy="1897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814" tIns="36407" rIns="72814" bIns="36407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500" noProof="1">
                <a:solidFill>
                  <a:srgbClr val="FF0000"/>
                </a:solidFill>
              </a:rPr>
              <a:t>充值</a:t>
            </a:r>
            <a:r>
              <a:rPr lang="zh-CN" altLang="en-US" sz="2200" noProof="1">
                <a:solidFill>
                  <a:schemeClr val="accent3">
                    <a:lumMod val="75000"/>
                  </a:schemeClr>
                </a:solidFill>
              </a:rPr>
              <a:t>是指持卡人将已绑定的银行卡内一定金额转到校园卡内，以便在校园内持卡消费。</a:t>
            </a:r>
          </a:p>
        </p:txBody>
      </p:sp>
      <p:sp>
        <p:nvSpPr>
          <p:cNvPr id="21" name="任意多边形 20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35837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5203" y="2802809"/>
            <a:ext cx="1506467" cy="364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15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515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②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35837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cxnSp>
        <p:nvCxnSpPr>
          <p:cNvPr id="22531" name="直接连接符 11"/>
          <p:cNvCxnSpPr>
            <a:cxnSpLocks noChangeShapeType="1"/>
          </p:cNvCxnSpPr>
          <p:nvPr/>
        </p:nvCxnSpPr>
        <p:spPr bwMode="auto">
          <a:xfrm flipH="1">
            <a:off x="582613" y="384175"/>
            <a:ext cx="239712" cy="37465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cxnSp>
        <p:nvCxnSpPr>
          <p:cNvPr id="22532" name="直接连接符 14"/>
          <p:cNvCxnSpPr>
            <a:cxnSpLocks noChangeShapeType="1"/>
          </p:cNvCxnSpPr>
          <p:nvPr/>
        </p:nvCxnSpPr>
        <p:spPr bwMode="auto">
          <a:xfrm>
            <a:off x="282575" y="828675"/>
            <a:ext cx="8097838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pic>
        <p:nvPicPr>
          <p:cNvPr id="22533" name="文本框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571500"/>
            <a:ext cx="987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Content Placeholder 2"/>
          <p:cNvSpPr txBox="1">
            <a:spLocks noChangeArrowheads="1"/>
          </p:cNvSpPr>
          <p:nvPr/>
        </p:nvSpPr>
        <p:spPr bwMode="auto">
          <a:xfrm>
            <a:off x="433388" y="247650"/>
            <a:ext cx="277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64D"/>
              </a:buClr>
              <a:buSzPct val="145000"/>
            </a:pPr>
            <a:r>
              <a:rPr lang="zh-CN" altLang="en-US" sz="19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自助充值操作流程</a:t>
            </a:r>
            <a:endParaRPr lang="en-US" altLang="en-US" sz="1900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242888" y="901700"/>
            <a:ext cx="8650287" cy="5529263"/>
            <a:chOff x="342292" y="950634"/>
            <a:chExt cx="12162759" cy="5831449"/>
          </a:xfrm>
        </p:grpSpPr>
        <p:grpSp>
          <p:nvGrpSpPr>
            <p:cNvPr id="22536" name="组合 36"/>
            <p:cNvGrpSpPr>
              <a:grpSpLocks/>
            </p:cNvGrpSpPr>
            <p:nvPr/>
          </p:nvGrpSpPr>
          <p:grpSpPr bwMode="auto">
            <a:xfrm>
              <a:off x="407988" y="1226228"/>
              <a:ext cx="12097063" cy="1051835"/>
              <a:chOff x="0" y="-361202"/>
              <a:chExt cx="12097989" cy="1051631"/>
            </a:xfrm>
          </p:grpSpPr>
          <p:sp>
            <p:nvSpPr>
              <p:cNvPr id="22537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14874" cy="690429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8" name="文本框 24"/>
              <p:cNvSpPr txBox="1">
                <a:spLocks noChangeArrowheads="1"/>
              </p:cNvSpPr>
              <p:nvPr/>
            </p:nvSpPr>
            <p:spPr bwMode="auto">
              <a:xfrm>
                <a:off x="8902569" y="-361202"/>
                <a:ext cx="3195420" cy="746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600" b="1">
                    <a:solidFill>
                      <a:srgbClr val="132F55"/>
                    </a:solidFill>
                    <a:latin typeface="Arial" pitchFamily="34" charset="0"/>
                  </a:rPr>
                  <a:t>1</a:t>
                </a:r>
                <a:r>
                  <a:rPr lang="zh-CN" altLang="en-US" sz="1600" b="1">
                    <a:solidFill>
                      <a:srgbClr val="132F55"/>
                    </a:solidFill>
                    <a:latin typeface="Arial" pitchFamily="34" charset="0"/>
                  </a:rPr>
                  <a:t>、</a:t>
                </a:r>
                <a:r>
                  <a:rPr lang="zh-CN" altLang="en-US" sz="2000" b="1">
                    <a:solidFill>
                      <a:srgbClr val="132F55"/>
                    </a:solidFill>
                    <a:latin typeface="Arial" pitchFamily="34" charset="0"/>
                  </a:rPr>
                  <a:t>校园卡放置于</a:t>
                </a:r>
                <a:endParaRPr lang="en-US" altLang="zh-CN" sz="2000" b="1">
                  <a:solidFill>
                    <a:srgbClr val="132F55"/>
                  </a:solidFill>
                  <a:latin typeface="Arial" pitchFamily="34" charset="0"/>
                </a:endParaRPr>
              </a:p>
              <a:p>
                <a:pPr algn="ctr"/>
                <a:r>
                  <a:rPr lang="zh-CN" altLang="en-US" sz="2000" b="1">
                    <a:solidFill>
                      <a:srgbClr val="132F55"/>
                    </a:solidFill>
                    <a:latin typeface="Arial" pitchFamily="34" charset="0"/>
                  </a:rPr>
                  <a:t>圈存机上</a:t>
                </a:r>
              </a:p>
            </p:txBody>
          </p:sp>
        </p:grpSp>
        <p:pic>
          <p:nvPicPr>
            <p:cNvPr id="22539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292" y="950634"/>
              <a:ext cx="9124922" cy="583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204788" y="901700"/>
            <a:ext cx="8831262" cy="5529263"/>
            <a:chOff x="288607" y="950635"/>
            <a:chExt cx="12418964" cy="5831448"/>
          </a:xfrm>
        </p:grpSpPr>
        <p:grpSp>
          <p:nvGrpSpPr>
            <p:cNvPr id="22541" name="组合 37"/>
            <p:cNvGrpSpPr>
              <a:grpSpLocks/>
            </p:cNvGrpSpPr>
            <p:nvPr/>
          </p:nvGrpSpPr>
          <p:grpSpPr bwMode="auto">
            <a:xfrm>
              <a:off x="3371851" y="1587500"/>
              <a:ext cx="9335720" cy="1415856"/>
              <a:chOff x="0" y="0"/>
              <a:chExt cx="9336478" cy="1415581"/>
            </a:xfrm>
          </p:grpSpPr>
          <p:sp>
            <p:nvSpPr>
              <p:cNvPr id="22542" name="矩形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72000" cy="690429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3" name="文本框 25"/>
              <p:cNvSpPr txBox="1">
                <a:spLocks noChangeArrowheads="1"/>
              </p:cNvSpPr>
              <p:nvPr/>
            </p:nvSpPr>
            <p:spPr bwMode="auto">
              <a:xfrm>
                <a:off x="6122302" y="912565"/>
                <a:ext cx="3214176" cy="50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600" b="1">
                    <a:solidFill>
                      <a:srgbClr val="132F55"/>
                    </a:solidFill>
                    <a:latin typeface="Arial" pitchFamily="34" charset="0"/>
                  </a:rPr>
                  <a:t>2</a:t>
                </a:r>
                <a:r>
                  <a:rPr lang="zh-CN" altLang="en-US" sz="1600" b="1">
                    <a:solidFill>
                      <a:srgbClr val="132F55"/>
                    </a:solidFill>
                    <a:latin typeface="Arial" pitchFamily="34" charset="0"/>
                  </a:rPr>
                  <a:t>、点击</a:t>
                </a:r>
                <a:r>
                  <a:rPr lang="zh-CN" altLang="en-US" sz="2500" b="1">
                    <a:solidFill>
                      <a:srgbClr val="132F55"/>
                    </a:solidFill>
                    <a:latin typeface="Arial" pitchFamily="34" charset="0"/>
                  </a:rPr>
                  <a:t>金融服务</a:t>
                </a:r>
              </a:p>
            </p:txBody>
          </p:sp>
        </p:grpSp>
        <p:grpSp>
          <p:nvGrpSpPr>
            <p:cNvPr id="22544" name="组合 35"/>
            <p:cNvGrpSpPr>
              <a:grpSpLocks/>
            </p:cNvGrpSpPr>
            <p:nvPr/>
          </p:nvGrpSpPr>
          <p:grpSpPr bwMode="auto">
            <a:xfrm>
              <a:off x="3371851" y="5467350"/>
              <a:ext cx="2771775" cy="750888"/>
              <a:chOff x="0" y="-37"/>
              <a:chExt cx="2772000" cy="750742"/>
            </a:xfrm>
          </p:grpSpPr>
          <p:sp>
            <p:nvSpPr>
              <p:cNvPr id="22545" name="矩形 21"/>
              <p:cNvSpPr>
                <a:spLocks noChangeArrowheads="1"/>
              </p:cNvSpPr>
              <p:nvPr/>
            </p:nvSpPr>
            <p:spPr bwMode="auto">
              <a:xfrm>
                <a:off x="0" y="-37"/>
                <a:ext cx="2772000" cy="750742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6" name="矩形 30"/>
              <p:cNvSpPr>
                <a:spLocks noChangeArrowheads="1"/>
              </p:cNvSpPr>
              <p:nvPr/>
            </p:nvSpPr>
            <p:spPr bwMode="auto">
              <a:xfrm>
                <a:off x="35560" y="75270"/>
                <a:ext cx="2700880" cy="243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 sz="900">
                  <a:solidFill>
                    <a:srgbClr val="132F55"/>
                  </a:solidFill>
                </a:endParaRPr>
              </a:p>
            </p:txBody>
          </p:sp>
        </p:grpSp>
        <p:pic>
          <p:nvPicPr>
            <p:cNvPr id="22547" name="Picture 2" descr="C:\Users\Administrator\Documents\Tencent Files\362011101\FileRecv\MobileFile\IMG_0026.JPG"/>
            <p:cNvPicPr>
              <a:picLocks noChangeAspect="1" noChangeArrowheads="1"/>
            </p:cNvPicPr>
            <p:nvPr/>
          </p:nvPicPr>
          <p:blipFill>
            <a:blip r:embed="rId7"/>
            <a:srcRect t="5798" b="11089"/>
            <a:stretch>
              <a:fillRect/>
            </a:stretch>
          </p:blipFill>
          <p:spPr bwMode="auto">
            <a:xfrm>
              <a:off x="288607" y="950635"/>
              <a:ext cx="9178604" cy="58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204788" y="901700"/>
            <a:ext cx="9091612" cy="5529263"/>
            <a:chOff x="6191251" y="950635"/>
            <a:chExt cx="6267466" cy="5831446"/>
          </a:xfrm>
        </p:grpSpPr>
        <p:grpSp>
          <p:nvGrpSpPr>
            <p:cNvPr id="22549" name="组合 38"/>
            <p:cNvGrpSpPr>
              <a:grpSpLocks/>
            </p:cNvGrpSpPr>
            <p:nvPr/>
          </p:nvGrpSpPr>
          <p:grpSpPr bwMode="auto">
            <a:xfrm>
              <a:off x="6191251" y="1587500"/>
              <a:ext cx="6267466" cy="2803775"/>
              <a:chOff x="0" y="0"/>
              <a:chExt cx="6267974" cy="2803232"/>
            </a:xfrm>
          </p:grpSpPr>
          <p:sp>
            <p:nvSpPr>
              <p:cNvPr id="22550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72000" cy="690429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1" name="文本框 26"/>
              <p:cNvSpPr txBox="1">
                <a:spLocks noChangeArrowheads="1"/>
              </p:cNvSpPr>
              <p:nvPr/>
            </p:nvSpPr>
            <p:spPr bwMode="auto">
              <a:xfrm>
                <a:off x="4405701" y="2300214"/>
                <a:ext cx="1862273" cy="503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600" b="1">
                    <a:solidFill>
                      <a:srgbClr val="132F55"/>
                    </a:solidFill>
                    <a:latin typeface="Arial" pitchFamily="34" charset="0"/>
                  </a:rPr>
                  <a:t>3</a:t>
                </a:r>
                <a:r>
                  <a:rPr lang="zh-CN" altLang="en-US" sz="1600" b="1">
                    <a:solidFill>
                      <a:srgbClr val="132F55"/>
                    </a:solidFill>
                    <a:latin typeface="Arial" pitchFamily="34" charset="0"/>
                  </a:rPr>
                  <a:t>、再点击</a:t>
                </a:r>
                <a:r>
                  <a:rPr lang="zh-CN" altLang="en-US" sz="2500" b="1">
                    <a:solidFill>
                      <a:srgbClr val="132F55"/>
                    </a:solidFill>
                    <a:latin typeface="Arial" pitchFamily="34" charset="0"/>
                  </a:rPr>
                  <a:t>签约圈存</a:t>
                </a:r>
              </a:p>
            </p:txBody>
          </p:sp>
        </p:grpSp>
        <p:grpSp>
          <p:nvGrpSpPr>
            <p:cNvPr id="22552" name="组合 34"/>
            <p:cNvGrpSpPr>
              <a:grpSpLocks/>
            </p:cNvGrpSpPr>
            <p:nvPr/>
          </p:nvGrpSpPr>
          <p:grpSpPr bwMode="auto">
            <a:xfrm>
              <a:off x="6191251" y="5467350"/>
              <a:ext cx="2771775" cy="750888"/>
              <a:chOff x="0" y="-37"/>
              <a:chExt cx="2772000" cy="750742"/>
            </a:xfrm>
          </p:grpSpPr>
          <p:sp>
            <p:nvSpPr>
              <p:cNvPr id="22553" name="矩形 22"/>
              <p:cNvSpPr>
                <a:spLocks noChangeArrowheads="1"/>
              </p:cNvSpPr>
              <p:nvPr/>
            </p:nvSpPr>
            <p:spPr bwMode="auto">
              <a:xfrm>
                <a:off x="0" y="-37"/>
                <a:ext cx="2772000" cy="750742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4" name="矩形 31"/>
              <p:cNvSpPr>
                <a:spLocks noChangeArrowheads="1"/>
              </p:cNvSpPr>
              <p:nvPr/>
            </p:nvSpPr>
            <p:spPr bwMode="auto">
              <a:xfrm>
                <a:off x="35559" y="75270"/>
                <a:ext cx="2700880" cy="243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 sz="900">
                  <a:solidFill>
                    <a:srgbClr val="132F55"/>
                  </a:solidFill>
                </a:endParaRPr>
              </a:p>
            </p:txBody>
          </p:sp>
        </p:grpSp>
        <p:pic>
          <p:nvPicPr>
            <p:cNvPr id="22555" name="Picture 3" descr="C:\Users\Administrator\Documents\Tencent Files\362011101\FileRecv\MobileFile\IMG_0028.JPG"/>
            <p:cNvPicPr>
              <a:picLocks noChangeAspect="1" noChangeArrowheads="1"/>
            </p:cNvPicPr>
            <p:nvPr/>
          </p:nvPicPr>
          <p:blipFill>
            <a:blip r:embed="rId8"/>
            <a:srcRect t="9663" b="7224"/>
            <a:stretch>
              <a:fillRect/>
            </a:stretch>
          </p:blipFill>
          <p:spPr bwMode="auto">
            <a:xfrm>
              <a:off x="6215061" y="950635"/>
              <a:ext cx="4476024" cy="583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14313" y="901700"/>
            <a:ext cx="8821737" cy="5529263"/>
            <a:chOff x="213771" y="901699"/>
            <a:chExt cx="8822279" cy="5529263"/>
          </a:xfrm>
        </p:grpSpPr>
        <p:sp>
          <p:nvSpPr>
            <p:cNvPr id="22557" name="文本框 27"/>
            <p:cNvSpPr txBox="1">
              <a:spLocks noChangeArrowheads="1"/>
            </p:cNvSpPr>
            <p:nvPr/>
          </p:nvSpPr>
          <p:spPr bwMode="auto">
            <a:xfrm>
              <a:off x="6659787" y="4746562"/>
              <a:ext cx="2376263" cy="33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solidFill>
                    <a:srgbClr val="132F55"/>
                  </a:solidFill>
                  <a:latin typeface="Arial" pitchFamily="34" charset="0"/>
                </a:rPr>
                <a:t>4</a:t>
              </a:r>
              <a:r>
                <a:rPr lang="zh-CN" altLang="en-US" sz="1600" b="1">
                  <a:solidFill>
                    <a:srgbClr val="132F55"/>
                  </a:solidFill>
                  <a:latin typeface="Arial" pitchFamily="34" charset="0"/>
                </a:rPr>
                <a:t>、根据语音提示输入</a:t>
              </a:r>
            </a:p>
          </p:txBody>
        </p:sp>
        <p:sp>
          <p:nvSpPr>
            <p:cNvPr id="22558" name="矩形 32"/>
            <p:cNvSpPr>
              <a:spLocks noChangeArrowheads="1"/>
            </p:cNvSpPr>
            <p:nvPr/>
          </p:nvSpPr>
          <p:spPr bwMode="auto">
            <a:xfrm>
              <a:off x="6803802" y="5301420"/>
              <a:ext cx="19204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zh-CN" altLang="en-US" sz="1600" b="1">
                  <a:solidFill>
                    <a:srgbClr val="132F55"/>
                  </a:solidFill>
                  <a:latin typeface="宋体" pitchFamily="2" charset="-122"/>
                </a:rPr>
                <a:t>  校园卡密码</a:t>
              </a:r>
            </a:p>
          </p:txBody>
        </p:sp>
        <p:pic>
          <p:nvPicPr>
            <p:cNvPr id="22559" name="图片 1"/>
            <p:cNvPicPr>
              <a:picLocks noChangeAspect="1" noChangeArrowheads="1"/>
            </p:cNvPicPr>
            <p:nvPr/>
          </p:nvPicPr>
          <p:blipFill>
            <a:blip r:embed="rId9"/>
            <a:srcRect t="10503"/>
            <a:stretch>
              <a:fillRect/>
            </a:stretch>
          </p:blipFill>
          <p:spPr bwMode="auto">
            <a:xfrm>
              <a:off x="213771" y="901699"/>
              <a:ext cx="6518023" cy="552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04788" y="901700"/>
            <a:ext cx="8512175" cy="5529263"/>
            <a:chOff x="204787" y="901700"/>
            <a:chExt cx="8512401" cy="5529263"/>
          </a:xfrm>
        </p:grpSpPr>
        <p:sp>
          <p:nvSpPr>
            <p:cNvPr id="22561" name="矩形 32"/>
            <p:cNvSpPr>
              <a:spLocks noChangeArrowheads="1"/>
            </p:cNvSpPr>
            <p:nvPr/>
          </p:nvSpPr>
          <p:spPr bwMode="auto">
            <a:xfrm>
              <a:off x="6796718" y="5687008"/>
              <a:ext cx="19204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zh-CN" altLang="en-US" sz="1600" b="1">
                  <a:solidFill>
                    <a:srgbClr val="132F55"/>
                  </a:solidFill>
                  <a:latin typeface="宋体" pitchFamily="2" charset="-122"/>
                </a:rPr>
                <a:t>  转账金额</a:t>
              </a:r>
              <a:endParaRPr lang="en-US" altLang="zh-CN" sz="1600" b="1">
                <a:solidFill>
                  <a:srgbClr val="132F55"/>
                </a:solidFill>
                <a:latin typeface="宋体" pitchFamily="2" charset="-122"/>
              </a:endParaRPr>
            </a:p>
          </p:txBody>
        </p:sp>
        <p:pic>
          <p:nvPicPr>
            <p:cNvPr id="22562" name="Picture 4" descr="C:\Users\Administrator\Documents\Tencent Files\362011101\FileRecv\MobileFile\IMG_0029.JPG"/>
            <p:cNvPicPr>
              <a:picLocks noChangeAspect="1" noChangeArrowheads="1"/>
            </p:cNvPicPr>
            <p:nvPr/>
          </p:nvPicPr>
          <p:blipFill>
            <a:blip r:embed="rId10"/>
            <a:srcRect t="3867" b="13022"/>
            <a:stretch>
              <a:fillRect/>
            </a:stretch>
          </p:blipFill>
          <p:spPr bwMode="auto">
            <a:xfrm>
              <a:off x="204787" y="901700"/>
              <a:ext cx="6527007" cy="552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 Same Side Corner Rectangle 112"/>
          <p:cNvSpPr/>
          <p:nvPr/>
        </p:nvSpPr>
        <p:spPr>
          <a:xfrm rot="5400000" flipH="1">
            <a:off x="2886869" y="-1437481"/>
            <a:ext cx="1927225" cy="7700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14" tIns="36407" rIns="72814" bIns="36407" anchor="ctr"/>
          <a:lstStyle/>
          <a:p>
            <a:pPr algn="ctr">
              <a:lnSpc>
                <a:spcPct val="120000"/>
              </a:lnSpc>
              <a:defRPr/>
            </a:pPr>
            <a:endParaRPr lang="en-US" sz="1300" noProof="1">
              <a:sym typeface="Arial" panose="020B0604020202020204" pitchFamily="34" charset="0"/>
            </a:endParaRPr>
          </a:p>
        </p:txBody>
      </p:sp>
      <p:sp>
        <p:nvSpPr>
          <p:cNvPr id="115" name="Round Same Side Corner Rectangle 114"/>
          <p:cNvSpPr/>
          <p:nvPr/>
        </p:nvSpPr>
        <p:spPr>
          <a:xfrm rot="10800000">
            <a:off x="809625" y="1449388"/>
            <a:ext cx="814388" cy="936625"/>
          </a:xfrm>
          <a:prstGeom prst="round2Same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814" tIns="36407" rIns="72814" bIns="36407" anchor="ctr"/>
          <a:lstStyle/>
          <a:p>
            <a:pPr algn="ctr">
              <a:lnSpc>
                <a:spcPct val="120000"/>
              </a:lnSpc>
              <a:defRPr/>
            </a:pPr>
            <a:endParaRPr lang="en-US" sz="1300" noProof="1">
              <a:sym typeface="Arial" panose="020B0604020202020204" pitchFamily="34" charset="0"/>
            </a:endParaRPr>
          </a:p>
        </p:txBody>
      </p:sp>
      <p:sp>
        <p:nvSpPr>
          <p:cNvPr id="116" name="Round Same Side Corner Rectangle 115"/>
          <p:cNvSpPr/>
          <p:nvPr/>
        </p:nvSpPr>
        <p:spPr>
          <a:xfrm rot="10800000">
            <a:off x="2779713" y="1449388"/>
            <a:ext cx="1077912" cy="1176337"/>
          </a:xfrm>
          <a:prstGeom prst="round2Same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814" tIns="36407" rIns="72814" bIns="36407" anchor="ctr"/>
          <a:lstStyle/>
          <a:p>
            <a:pPr algn="ctr">
              <a:lnSpc>
                <a:spcPct val="120000"/>
              </a:lnSpc>
              <a:defRPr/>
            </a:pPr>
            <a:endParaRPr lang="en-US" sz="1300" noProof="1">
              <a:sym typeface="Arial" panose="020B0604020202020204" pitchFamily="34" charset="0"/>
            </a:endParaRPr>
          </a:p>
        </p:txBody>
      </p:sp>
      <p:sp>
        <p:nvSpPr>
          <p:cNvPr id="118" name="Round Same Side Corner Rectangle 117"/>
          <p:cNvSpPr/>
          <p:nvPr/>
        </p:nvSpPr>
        <p:spPr>
          <a:xfrm rot="10800000">
            <a:off x="4845050" y="1449388"/>
            <a:ext cx="1155700" cy="1336675"/>
          </a:xfrm>
          <a:prstGeom prst="round2SameRect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72814" tIns="36407" rIns="72814" bIns="36407" anchor="ctr"/>
          <a:lstStyle/>
          <a:p>
            <a:pPr algn="ctr">
              <a:lnSpc>
                <a:spcPct val="120000"/>
              </a:lnSpc>
              <a:defRPr/>
            </a:pPr>
            <a:endParaRPr lang="en-US" sz="1300" noProof="1">
              <a:sym typeface="Arial" panose="020B0604020202020204" pitchFamily="34" charset="0"/>
            </a:endParaRPr>
          </a:p>
        </p:txBody>
      </p:sp>
      <p:sp>
        <p:nvSpPr>
          <p:cNvPr id="120" name="Freeform 103"/>
          <p:cNvSpPr>
            <a:spLocks noEditPoints="1" noChangeArrowheads="1"/>
          </p:cNvSpPr>
          <p:nvPr/>
        </p:nvSpPr>
        <p:spPr bwMode="auto">
          <a:xfrm>
            <a:off x="1073150" y="1636713"/>
            <a:ext cx="355600" cy="506412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2" name="Freeform 83"/>
          <p:cNvSpPr>
            <a:spLocks noEditPoints="1" noChangeArrowheads="1"/>
          </p:cNvSpPr>
          <p:nvPr/>
        </p:nvSpPr>
        <p:spPr bwMode="auto">
          <a:xfrm>
            <a:off x="3143250" y="1714500"/>
            <a:ext cx="357188" cy="500063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3" name="Freeform 62"/>
          <p:cNvSpPr>
            <a:spLocks noEditPoints="1" noChangeArrowheads="1"/>
          </p:cNvSpPr>
          <p:nvPr/>
        </p:nvSpPr>
        <p:spPr bwMode="auto">
          <a:xfrm>
            <a:off x="5214938" y="1914525"/>
            <a:ext cx="428625" cy="44291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3" name="Group 151"/>
          <p:cNvGrpSpPr>
            <a:grpSpLocks/>
          </p:cNvGrpSpPr>
          <p:nvPr/>
        </p:nvGrpSpPr>
        <p:grpSpPr bwMode="auto">
          <a:xfrm>
            <a:off x="1127125" y="2444750"/>
            <a:ext cx="230188" cy="1557338"/>
            <a:chOff x="4067062" y="2800350"/>
            <a:chExt cx="200183" cy="1310663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4067062" y="2800350"/>
              <a:ext cx="200183" cy="19506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en-US" noProof="1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586" name="TextBox 127"/>
            <p:cNvSpPr txBox="1">
              <a:spLocks noChangeArrowheads="1"/>
            </p:cNvSpPr>
            <p:nvPr/>
          </p:nvSpPr>
          <p:spPr bwMode="auto">
            <a:xfrm>
              <a:off x="4172188" y="3926473"/>
              <a:ext cx="46" cy="18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US" altLang="en-US" sz="1100" b="1">
                <a:solidFill>
                  <a:srgbClr val="808080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>
              <a:off x="3760995" y="3454323"/>
              <a:ext cx="812317" cy="138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3251200" y="2657475"/>
            <a:ext cx="249238" cy="1557338"/>
            <a:chOff x="4067062" y="2800350"/>
            <a:chExt cx="200183" cy="1310663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4067062" y="2800350"/>
              <a:ext cx="200183" cy="19506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en-US" noProof="1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590" name="TextBox 157"/>
            <p:cNvSpPr txBox="1">
              <a:spLocks noChangeArrowheads="1"/>
            </p:cNvSpPr>
            <p:nvPr/>
          </p:nvSpPr>
          <p:spPr bwMode="auto">
            <a:xfrm>
              <a:off x="4172188" y="3926473"/>
              <a:ext cx="46" cy="18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US" altLang="en-US" sz="1100" b="1">
                <a:solidFill>
                  <a:srgbClr val="808080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>
              <a:off x="3760995" y="3454376"/>
              <a:ext cx="812317" cy="127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5322888" y="2933700"/>
            <a:ext cx="249237" cy="1557338"/>
            <a:chOff x="4067062" y="2800350"/>
            <a:chExt cx="200183" cy="1310663"/>
          </a:xfrm>
        </p:grpSpPr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4067062" y="2800350"/>
              <a:ext cx="200183" cy="19506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en-US" noProof="1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594" name="TextBox 165"/>
            <p:cNvSpPr txBox="1">
              <a:spLocks noChangeArrowheads="1"/>
            </p:cNvSpPr>
            <p:nvPr/>
          </p:nvSpPr>
          <p:spPr bwMode="auto">
            <a:xfrm>
              <a:off x="4172188" y="3926473"/>
              <a:ext cx="46" cy="18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US" altLang="en-US" sz="1100" b="1">
                <a:solidFill>
                  <a:srgbClr val="808080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16200000" flipH="1">
              <a:off x="3760995" y="3454376"/>
              <a:ext cx="812317" cy="127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任意多边形 58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35837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60" name="任意多边形 59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>
            <a:spLocks noChangeArrowheads="1"/>
          </p:cNvSpPr>
          <p:nvPr/>
        </p:nvSpPr>
        <p:spPr bwMode="auto">
          <a:xfrm>
            <a:off x="628650" y="3997325"/>
            <a:ext cx="11271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7075">
              <a:lnSpc>
                <a:spcPct val="120000"/>
              </a:lnSpc>
              <a:spcBef>
                <a:spcPts val="800"/>
              </a:spcBef>
            </a:pPr>
            <a:r>
              <a:rPr lang="zh-CN" altLang="en-US" sz="13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转账限额</a:t>
            </a:r>
            <a:r>
              <a:rPr lang="en-US" altLang="zh-CN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10—400</a:t>
            </a:r>
            <a:r>
              <a:rPr lang="zh-CN" altLang="en-US" sz="13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元人民币</a:t>
            </a:r>
            <a:endParaRPr lang="id-ID" altLang="en-US" sz="1300">
              <a:solidFill>
                <a:srgbClr val="3B3838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3" name="Shape 1889"/>
          <p:cNvSpPr>
            <a:spLocks noChangeArrowheads="1"/>
          </p:cNvSpPr>
          <p:nvPr/>
        </p:nvSpPr>
        <p:spPr bwMode="auto">
          <a:xfrm>
            <a:off x="2701925" y="4214813"/>
            <a:ext cx="11557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只能给</a:t>
            </a:r>
            <a:r>
              <a:rPr lang="zh-CN" altLang="en-US" sz="14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本人</a:t>
            </a:r>
            <a:r>
              <a:rPr lang="zh-CN" altLang="en-US" sz="13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校园卡转账充值</a:t>
            </a:r>
          </a:p>
        </p:txBody>
      </p:sp>
      <p:sp>
        <p:nvSpPr>
          <p:cNvPr id="64" name="Shape 1887"/>
          <p:cNvSpPr>
            <a:spLocks noChangeArrowheads="1"/>
          </p:cNvSpPr>
          <p:nvPr/>
        </p:nvSpPr>
        <p:spPr bwMode="auto">
          <a:xfrm>
            <a:off x="4427538" y="4340225"/>
            <a:ext cx="2346325" cy="1236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在圈存过程中，</a:t>
            </a:r>
            <a:r>
              <a:rPr lang="zh-CN" altLang="en-US" sz="14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不要移动</a:t>
            </a:r>
            <a:r>
              <a:rPr lang="zh-CN" altLang="en-US" sz="13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校园卡，否则会导致领款失败或校园卡损坏。</a:t>
            </a:r>
            <a:endParaRPr lang="en-US" altLang="zh-CN" sz="1300">
              <a:solidFill>
                <a:srgbClr val="3B3838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3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圈存中出现的“</a:t>
            </a:r>
            <a:r>
              <a:rPr lang="zh-CN" altLang="en-US" sz="14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领款失败</a:t>
            </a:r>
            <a:r>
              <a:rPr lang="zh-CN" altLang="en-US" sz="130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” 请在“未领款”中重新领款即可。</a:t>
            </a:r>
          </a:p>
        </p:txBody>
      </p:sp>
      <p:sp>
        <p:nvSpPr>
          <p:cNvPr id="24601" name="Content Placeholder 2"/>
          <p:cNvSpPr txBox="1">
            <a:spLocks noChangeArrowheads="1"/>
          </p:cNvSpPr>
          <p:nvPr/>
        </p:nvSpPr>
        <p:spPr bwMode="auto">
          <a:xfrm>
            <a:off x="433388" y="247650"/>
            <a:ext cx="2554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64D"/>
              </a:buClr>
              <a:buSzPct val="145000"/>
            </a:pPr>
            <a:r>
              <a:rPr lang="zh-CN" altLang="en-US" sz="19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自助充值注意事项</a:t>
            </a:r>
            <a:endParaRPr lang="en-US" altLang="en-US" sz="1900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2460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5" y="3497263"/>
            <a:ext cx="290512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407275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cxnSp>
        <p:nvCxnSpPr>
          <p:cNvPr id="26627" name="直接连接符 11"/>
          <p:cNvCxnSpPr>
            <a:cxnSpLocks noChangeShapeType="1"/>
          </p:cNvCxnSpPr>
          <p:nvPr/>
        </p:nvCxnSpPr>
        <p:spPr bwMode="auto">
          <a:xfrm flipH="1">
            <a:off x="582613" y="384175"/>
            <a:ext cx="239712" cy="37465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cxnSp>
        <p:nvCxnSpPr>
          <p:cNvPr id="26628" name="直接连接符 14"/>
          <p:cNvCxnSpPr>
            <a:cxnSpLocks noChangeShapeType="1"/>
          </p:cNvCxnSpPr>
          <p:nvPr/>
        </p:nvCxnSpPr>
        <p:spPr bwMode="auto">
          <a:xfrm>
            <a:off x="282575" y="828675"/>
            <a:ext cx="8097838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sp>
        <p:nvSpPr>
          <p:cNvPr id="26629" name="Content Placeholder 2"/>
          <p:cNvSpPr txBox="1">
            <a:spLocks noChangeArrowheads="1"/>
          </p:cNvSpPr>
          <p:nvPr/>
        </p:nvSpPr>
        <p:spPr bwMode="auto">
          <a:xfrm>
            <a:off x="433388" y="247650"/>
            <a:ext cx="29400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64D"/>
              </a:buClr>
              <a:buSzPct val="145000"/>
            </a:pPr>
            <a:r>
              <a:rPr lang="zh-CN" altLang="en-US" sz="19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操作流程图</a:t>
            </a:r>
            <a:endParaRPr lang="en-US" altLang="en-US" sz="1900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857250" y="714375"/>
            <a:ext cx="3214688" cy="5857875"/>
            <a:chOff x="1071538" y="714356"/>
            <a:chExt cx="3214710" cy="5857916"/>
          </a:xfrm>
        </p:grpSpPr>
        <p:grpSp>
          <p:nvGrpSpPr>
            <p:cNvPr id="26631" name="组合 8"/>
            <p:cNvGrpSpPr>
              <a:grpSpLocks/>
            </p:cNvGrpSpPr>
            <p:nvPr/>
          </p:nvGrpSpPr>
          <p:grpSpPr bwMode="auto">
            <a:xfrm>
              <a:off x="1071538" y="714356"/>
              <a:ext cx="3214710" cy="5857916"/>
              <a:chOff x="1071538" y="642918"/>
              <a:chExt cx="3214710" cy="592935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071538" y="642918"/>
                <a:ext cx="3214710" cy="5500320"/>
              </a:xfrm>
              <a:prstGeom prst="rect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71538" y="6143238"/>
                <a:ext cx="3214710" cy="429034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26634" name="矩形 12"/>
              <p:cNvSpPr>
                <a:spLocks noChangeArrowheads="1"/>
              </p:cNvSpPr>
              <p:nvPr/>
            </p:nvSpPr>
            <p:spPr bwMode="auto">
              <a:xfrm>
                <a:off x="2143108" y="6143644"/>
                <a:ext cx="1107996" cy="373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自助签约</a:t>
                </a:r>
              </a:p>
            </p:txBody>
          </p:sp>
        </p:grpSp>
        <p:pic>
          <p:nvPicPr>
            <p:cNvPr id="26635" name="Picture 2"/>
            <p:cNvPicPr>
              <a:picLocks noChangeAspect="1" noChangeArrowheads="1"/>
            </p:cNvPicPr>
            <p:nvPr/>
          </p:nvPicPr>
          <p:blipFill>
            <a:blip r:embed="rId4"/>
            <a:srcRect t="3764" b="4648"/>
            <a:stretch>
              <a:fillRect/>
            </a:stretch>
          </p:blipFill>
          <p:spPr bwMode="auto">
            <a:xfrm>
              <a:off x="1142976" y="785794"/>
              <a:ext cx="3071834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4786313" y="857250"/>
            <a:ext cx="3214687" cy="5357813"/>
            <a:chOff x="4429124" y="857232"/>
            <a:chExt cx="3214710" cy="5357850"/>
          </a:xfrm>
        </p:grpSpPr>
        <p:grpSp>
          <p:nvGrpSpPr>
            <p:cNvPr id="26637" name="组合 8"/>
            <p:cNvGrpSpPr>
              <a:grpSpLocks/>
            </p:cNvGrpSpPr>
            <p:nvPr/>
          </p:nvGrpSpPr>
          <p:grpSpPr bwMode="auto">
            <a:xfrm>
              <a:off x="4429124" y="857232"/>
              <a:ext cx="3214710" cy="5357850"/>
              <a:chOff x="1071538" y="642918"/>
              <a:chExt cx="3214710" cy="592935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071538" y="642918"/>
                <a:ext cx="3214710" cy="5500684"/>
              </a:xfrm>
              <a:prstGeom prst="rect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071538" y="6143602"/>
                <a:ext cx="3214710" cy="428670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26640" name="矩形 19"/>
              <p:cNvSpPr>
                <a:spLocks noChangeArrowheads="1"/>
              </p:cNvSpPr>
              <p:nvPr/>
            </p:nvSpPr>
            <p:spPr bwMode="auto">
              <a:xfrm>
                <a:off x="2143108" y="6143644"/>
                <a:ext cx="1107996" cy="373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自助充值</a:t>
                </a:r>
              </a:p>
            </p:txBody>
          </p:sp>
        </p:grpSp>
        <p:pic>
          <p:nvPicPr>
            <p:cNvPr id="2664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3504" y="1000108"/>
              <a:ext cx="3078892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3987800" y="2454275"/>
            <a:ext cx="2816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6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圈存的安全性</a:t>
            </a:r>
            <a:endParaRPr lang="en-US" altLang="zh-CN" sz="3600">
              <a:solidFill>
                <a:schemeClr val="accent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979613" y="1851025"/>
            <a:ext cx="189706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814" tIns="36407" rIns="72814" bIns="36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1000" cap="all" spc="239" noProof="1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11000" cap="all" spc="239" noProof="1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custGeom>
            <a:avLst/>
            <a:gdLst/>
            <a:ahLst/>
            <a:cxnLst>
              <a:cxn ang="0">
                <a:pos x="1115" y="0"/>
              </a:cxn>
              <a:cxn ang="0">
                <a:pos x="1277" y="0"/>
              </a:cxn>
              <a:cxn ang="0">
                <a:pos x="1428" y="2"/>
              </a:cxn>
              <a:cxn ang="0">
                <a:pos x="1569" y="2"/>
              </a:cxn>
              <a:cxn ang="0">
                <a:pos x="1698" y="4"/>
              </a:cxn>
              <a:cxn ang="0">
                <a:pos x="1816" y="6"/>
              </a:cxn>
              <a:cxn ang="0">
                <a:pos x="1922" y="7"/>
              </a:cxn>
              <a:cxn ang="0">
                <a:pos x="2018" y="11"/>
              </a:cxn>
              <a:cxn ang="0">
                <a:pos x="2102" y="14"/>
              </a:cxn>
              <a:cxn ang="0">
                <a:pos x="2201" y="20"/>
              </a:cxn>
              <a:cxn ang="0">
                <a:pos x="2293" y="32"/>
              </a:cxn>
              <a:cxn ang="0">
                <a:pos x="2375" y="46"/>
              </a:cxn>
              <a:cxn ang="0">
                <a:pos x="2452" y="63"/>
              </a:cxn>
              <a:cxn ang="0">
                <a:pos x="2518" y="84"/>
              </a:cxn>
              <a:cxn ang="0">
                <a:pos x="2579" y="107"/>
              </a:cxn>
              <a:cxn ang="0">
                <a:pos x="2633" y="131"/>
              </a:cxn>
              <a:cxn ang="0">
                <a:pos x="2680" y="157"/>
              </a:cxn>
              <a:cxn ang="0">
                <a:pos x="2722" y="185"/>
              </a:cxn>
              <a:cxn ang="0">
                <a:pos x="2756" y="213"/>
              </a:cxn>
              <a:cxn ang="0">
                <a:pos x="2788" y="241"/>
              </a:cxn>
              <a:cxn ang="0">
                <a:pos x="2812" y="269"/>
              </a:cxn>
              <a:cxn ang="0">
                <a:pos x="2835" y="295"/>
              </a:cxn>
              <a:cxn ang="0">
                <a:pos x="2852" y="319"/>
              </a:cxn>
              <a:cxn ang="0">
                <a:pos x="2868" y="295"/>
              </a:cxn>
              <a:cxn ang="0">
                <a:pos x="2891" y="269"/>
              </a:cxn>
              <a:cxn ang="0">
                <a:pos x="2915" y="241"/>
              </a:cxn>
              <a:cxn ang="0">
                <a:pos x="2946" y="213"/>
              </a:cxn>
              <a:cxn ang="0">
                <a:pos x="2981" y="185"/>
              </a:cxn>
              <a:cxn ang="0">
                <a:pos x="3023" y="157"/>
              </a:cxn>
              <a:cxn ang="0">
                <a:pos x="3070" y="131"/>
              </a:cxn>
              <a:cxn ang="0">
                <a:pos x="3124" y="107"/>
              </a:cxn>
              <a:cxn ang="0">
                <a:pos x="3185" y="84"/>
              </a:cxn>
              <a:cxn ang="0">
                <a:pos x="3253" y="63"/>
              </a:cxn>
              <a:cxn ang="0">
                <a:pos x="3328" y="46"/>
              </a:cxn>
              <a:cxn ang="0">
                <a:pos x="3409" y="32"/>
              </a:cxn>
              <a:cxn ang="0">
                <a:pos x="3502" y="20"/>
              </a:cxn>
              <a:cxn ang="0">
                <a:pos x="3601" y="14"/>
              </a:cxn>
              <a:cxn ang="0">
                <a:pos x="3684" y="11"/>
              </a:cxn>
              <a:cxn ang="0">
                <a:pos x="3780" y="7"/>
              </a:cxn>
              <a:cxn ang="0">
                <a:pos x="3886" y="6"/>
              </a:cxn>
              <a:cxn ang="0">
                <a:pos x="4005" y="4"/>
              </a:cxn>
              <a:cxn ang="0">
                <a:pos x="4134" y="2"/>
              </a:cxn>
              <a:cxn ang="0">
                <a:pos x="4275" y="2"/>
              </a:cxn>
              <a:cxn ang="0">
                <a:pos x="4426" y="0"/>
              </a:cxn>
              <a:cxn ang="0">
                <a:pos x="4588" y="0"/>
              </a:cxn>
              <a:cxn ang="0">
                <a:pos x="4799" y="0"/>
              </a:cxn>
              <a:cxn ang="0">
                <a:pos x="4999" y="2"/>
              </a:cxn>
              <a:cxn ang="0">
                <a:pos x="5189" y="4"/>
              </a:cxn>
              <a:cxn ang="0">
                <a:pos x="5368" y="6"/>
              </a:cxn>
              <a:cxn ang="0">
                <a:pos x="5541" y="7"/>
              </a:cxn>
              <a:cxn ang="0">
                <a:pos x="5702" y="9"/>
              </a:cxn>
              <a:cxn ang="0">
                <a:pos x="5702" y="1219"/>
              </a:cxn>
              <a:cxn ang="0">
                <a:pos x="0" y="1219"/>
              </a:cxn>
              <a:cxn ang="0">
                <a:pos x="0" y="9"/>
              </a:cxn>
              <a:cxn ang="0">
                <a:pos x="164" y="7"/>
              </a:cxn>
              <a:cxn ang="0">
                <a:pos x="335" y="6"/>
              </a:cxn>
              <a:cxn ang="0">
                <a:pos x="514" y="4"/>
              </a:cxn>
              <a:cxn ang="0">
                <a:pos x="704" y="2"/>
              </a:cxn>
              <a:cxn ang="0">
                <a:pos x="904" y="0"/>
              </a:cxn>
              <a:cxn ang="0">
                <a:pos x="1115" y="0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0" y="4862513"/>
            <a:ext cx="9144000" cy="561975"/>
          </a:xfrm>
          <a:custGeom>
            <a:avLst/>
            <a:gdLst/>
            <a:ahLst/>
            <a:cxnLst>
              <a:cxn ang="0">
                <a:pos x="1184" y="0"/>
              </a:cxn>
              <a:cxn ang="0">
                <a:pos x="1492" y="2"/>
              </a:cxn>
              <a:cxn ang="0">
                <a:pos x="1754" y="5"/>
              </a:cxn>
              <a:cxn ang="0">
                <a:pos x="1968" y="11"/>
              </a:cxn>
              <a:cxn ang="0">
                <a:pos x="2156" y="19"/>
              </a:cxn>
              <a:cxn ang="0">
                <a:pos x="2333" y="42"/>
              </a:cxn>
              <a:cxn ang="0">
                <a:pos x="2480" y="78"/>
              </a:cxn>
              <a:cxn ang="0">
                <a:pos x="2598" y="122"/>
              </a:cxn>
              <a:cxn ang="0">
                <a:pos x="2690" y="172"/>
              </a:cxn>
              <a:cxn ang="0">
                <a:pos x="2763" y="225"/>
              </a:cxn>
              <a:cxn ang="0">
                <a:pos x="2816" y="277"/>
              </a:cxn>
              <a:cxn ang="0">
                <a:pos x="2852" y="326"/>
              </a:cxn>
              <a:cxn ang="0">
                <a:pos x="2887" y="277"/>
              </a:cxn>
              <a:cxn ang="0">
                <a:pos x="2939" y="225"/>
              </a:cxn>
              <a:cxn ang="0">
                <a:pos x="3012" y="172"/>
              </a:cxn>
              <a:cxn ang="0">
                <a:pos x="3105" y="122"/>
              </a:cxn>
              <a:cxn ang="0">
                <a:pos x="3223" y="78"/>
              </a:cxn>
              <a:cxn ang="0">
                <a:pos x="3369" y="42"/>
              </a:cxn>
              <a:cxn ang="0">
                <a:pos x="3547" y="19"/>
              </a:cxn>
              <a:cxn ang="0">
                <a:pos x="3735" y="11"/>
              </a:cxn>
              <a:cxn ang="0">
                <a:pos x="3949" y="5"/>
              </a:cxn>
              <a:cxn ang="0">
                <a:pos x="4210" y="2"/>
              </a:cxn>
              <a:cxn ang="0">
                <a:pos x="4519" y="0"/>
              </a:cxn>
              <a:cxn ang="0">
                <a:pos x="4907" y="0"/>
              </a:cxn>
              <a:cxn ang="0">
                <a:pos x="5318" y="2"/>
              </a:cxn>
              <a:cxn ang="0">
                <a:pos x="5702" y="5"/>
              </a:cxn>
              <a:cxn ang="0">
                <a:pos x="5513" y="72"/>
              </a:cxn>
              <a:cxn ang="0">
                <a:pos x="5116" y="70"/>
              </a:cxn>
              <a:cxn ang="0">
                <a:pos x="4689" y="68"/>
              </a:cxn>
              <a:cxn ang="0">
                <a:pos x="4358" y="70"/>
              </a:cxn>
              <a:cxn ang="0">
                <a:pos x="4073" y="72"/>
              </a:cxn>
              <a:cxn ang="0">
                <a:pos x="3836" y="75"/>
              </a:cxn>
              <a:cxn ang="0">
                <a:pos x="3648" y="80"/>
              </a:cxn>
              <a:cxn ang="0">
                <a:pos x="3455" y="98"/>
              </a:cxn>
              <a:cxn ang="0">
                <a:pos x="3293" y="127"/>
              </a:cxn>
              <a:cxn ang="0">
                <a:pos x="3162" y="167"/>
              </a:cxn>
              <a:cxn ang="0">
                <a:pos x="3056" y="214"/>
              </a:cxn>
              <a:cxn ang="0">
                <a:pos x="2974" y="266"/>
              </a:cxn>
              <a:cxn ang="0">
                <a:pos x="2911" y="320"/>
              </a:cxn>
              <a:cxn ang="0">
                <a:pos x="2868" y="371"/>
              </a:cxn>
              <a:cxn ang="0">
                <a:pos x="2835" y="371"/>
              </a:cxn>
              <a:cxn ang="0">
                <a:pos x="2791" y="320"/>
              </a:cxn>
              <a:cxn ang="0">
                <a:pos x="2730" y="266"/>
              </a:cxn>
              <a:cxn ang="0">
                <a:pos x="2647" y="214"/>
              </a:cxn>
              <a:cxn ang="0">
                <a:pos x="2542" y="167"/>
              </a:cxn>
              <a:cxn ang="0">
                <a:pos x="2410" y="127"/>
              </a:cxn>
              <a:cxn ang="0">
                <a:pos x="2248" y="98"/>
              </a:cxn>
              <a:cxn ang="0">
                <a:pos x="2055" y="80"/>
              </a:cxn>
              <a:cxn ang="0">
                <a:pos x="1867" y="75"/>
              </a:cxn>
              <a:cxn ang="0">
                <a:pos x="1630" y="72"/>
              </a:cxn>
              <a:cxn ang="0">
                <a:pos x="1344" y="70"/>
              </a:cxn>
              <a:cxn ang="0">
                <a:pos x="1014" y="68"/>
              </a:cxn>
              <a:cxn ang="0">
                <a:pos x="587" y="70"/>
              </a:cxn>
              <a:cxn ang="0">
                <a:pos x="190" y="72"/>
              </a:cxn>
              <a:cxn ang="0">
                <a:pos x="0" y="5"/>
              </a:cxn>
              <a:cxn ang="0">
                <a:pos x="385" y="2"/>
              </a:cxn>
              <a:cxn ang="0">
                <a:pos x="796" y="0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62825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grpSp>
        <p:nvGrpSpPr>
          <p:cNvPr id="29699" name="组合 25"/>
          <p:cNvGrpSpPr>
            <a:grpSpLocks/>
          </p:cNvGrpSpPr>
          <p:nvPr/>
        </p:nvGrpSpPr>
        <p:grpSpPr bwMode="auto">
          <a:xfrm>
            <a:off x="2357438" y="857250"/>
            <a:ext cx="2608262" cy="985838"/>
            <a:chOff x="4269415" y="1274763"/>
            <a:chExt cx="3666855" cy="1038885"/>
          </a:xfrm>
        </p:grpSpPr>
        <p:sp>
          <p:nvSpPr>
            <p:cNvPr id="6" name="TextBox 9"/>
            <p:cNvSpPr>
              <a:spLocks noChangeArrowheads="1"/>
            </p:cNvSpPr>
            <p:nvPr/>
          </p:nvSpPr>
          <p:spPr bwMode="auto">
            <a:xfrm>
              <a:off x="4398860" y="1356737"/>
              <a:ext cx="3537410" cy="9569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500" noProof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安全性保障 </a:t>
              </a:r>
              <a:endParaRPr lang="en-GB" altLang="zh-CN" sz="350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" name="直接连接符 10"/>
            <p:cNvSpPr>
              <a:spLocks noChangeShapeType="1"/>
            </p:cNvSpPr>
            <p:nvPr/>
          </p:nvSpPr>
          <p:spPr bwMode="auto">
            <a:xfrm>
              <a:off x="4269415" y="2104532"/>
              <a:ext cx="3599901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9702" name="直接连接符 11"/>
            <p:cNvSpPr>
              <a:spLocks noChangeShapeType="1"/>
            </p:cNvSpPr>
            <p:nvPr/>
          </p:nvSpPr>
          <p:spPr bwMode="auto">
            <a:xfrm>
              <a:off x="4269416" y="1274763"/>
              <a:ext cx="3600001" cy="1"/>
            </a:xfrm>
            <a:prstGeom prst="line">
              <a:avLst/>
            </a:prstGeom>
            <a:noFill/>
            <a:ln w="28575">
              <a:solidFill>
                <a:srgbClr val="00264D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5211763" y="2295525"/>
            <a:ext cx="349250" cy="400050"/>
            <a:chOff x="5211482" y="630575"/>
            <a:chExt cx="348854" cy="400050"/>
          </a:xfrm>
        </p:grpSpPr>
        <p:sp>
          <p:nvSpPr>
            <p:cNvPr id="29704" name="Freeform 74"/>
            <p:cNvSpPr>
              <a:spLocks noChangeArrowheads="1"/>
            </p:cNvSpPr>
            <p:nvPr/>
          </p:nvSpPr>
          <p:spPr bwMode="auto">
            <a:xfrm>
              <a:off x="5211482" y="630575"/>
              <a:ext cx="348854" cy="4000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44" y="0"/>
                </a:cxn>
                <a:cxn ang="0">
                  <a:pos x="291" y="80"/>
                </a:cxn>
                <a:cxn ang="0">
                  <a:pos x="293" y="249"/>
                </a:cxn>
                <a:cxn ang="0">
                  <a:pos x="149" y="336"/>
                </a:cxn>
                <a:cxn ang="0">
                  <a:pos x="2" y="253"/>
                </a:cxn>
                <a:cxn ang="0">
                  <a:pos x="0" y="85"/>
                </a:cxn>
              </a:cxnLst>
              <a:rect l="0" t="0" r="r" b="b"/>
              <a:pathLst>
                <a:path w="293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3" y="249"/>
                  </a:lnTo>
                  <a:lnTo>
                    <a:pt x="149" y="336"/>
                  </a:lnTo>
                  <a:lnTo>
                    <a:pt x="2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5D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29705" name="组合 53"/>
            <p:cNvGrpSpPr>
              <a:grpSpLocks/>
            </p:cNvGrpSpPr>
            <p:nvPr/>
          </p:nvGrpSpPr>
          <p:grpSpPr bwMode="auto">
            <a:xfrm>
              <a:off x="5275776" y="721063"/>
              <a:ext cx="217885" cy="194072"/>
              <a:chOff x="10034270" y="674688"/>
              <a:chExt cx="290513" cy="258763"/>
            </a:xfrm>
          </p:grpSpPr>
          <p:sp>
            <p:nvSpPr>
              <p:cNvPr id="29706" name="Freeform 75"/>
              <p:cNvSpPr>
                <a:spLocks noChangeArrowheads="1"/>
              </p:cNvSpPr>
              <p:nvPr/>
            </p:nvSpPr>
            <p:spPr bwMode="auto">
              <a:xfrm>
                <a:off x="10061258" y="722313"/>
                <a:ext cx="239713" cy="211138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28" y="1"/>
                  </a:cxn>
                  <a:cxn ang="0">
                    <a:pos x="3" y="16"/>
                  </a:cxn>
                  <a:cxn ang="0">
                    <a:pos x="0" y="21"/>
                  </a:cxn>
                  <a:cxn ang="0">
                    <a:pos x="0" y="53"/>
                  </a:cxn>
                  <a:cxn ang="0">
                    <a:pos x="4" y="56"/>
                  </a:cxn>
                  <a:cxn ang="0">
                    <a:pos x="19" y="56"/>
                  </a:cxn>
                  <a:cxn ang="0">
                    <a:pos x="22" y="53"/>
                  </a:cxn>
                  <a:cxn ang="0">
                    <a:pos x="22" y="38"/>
                  </a:cxn>
                  <a:cxn ang="0">
                    <a:pos x="26" y="35"/>
                  </a:cxn>
                  <a:cxn ang="0">
                    <a:pos x="39" y="35"/>
                  </a:cxn>
                  <a:cxn ang="0">
                    <a:pos x="42" y="38"/>
                  </a:cxn>
                  <a:cxn ang="0">
                    <a:pos x="42" y="53"/>
                  </a:cxn>
                  <a:cxn ang="0">
                    <a:pos x="46" y="56"/>
                  </a:cxn>
                  <a:cxn ang="0">
                    <a:pos x="60" y="56"/>
                  </a:cxn>
                  <a:cxn ang="0">
                    <a:pos x="64" y="53"/>
                  </a:cxn>
                  <a:cxn ang="0">
                    <a:pos x="64" y="21"/>
                  </a:cxn>
                  <a:cxn ang="0">
                    <a:pos x="61" y="16"/>
                  </a:cxn>
                  <a:cxn ang="0">
                    <a:pos x="34" y="1"/>
                  </a:cxn>
                </a:cxnLst>
                <a:rect l="0" t="0" r="r" b="b"/>
                <a:pathLst>
                  <a:path w="64" h="56">
                    <a:moveTo>
                      <a:pt x="34" y="1"/>
                    </a:moveTo>
                    <a:cubicBezTo>
                      <a:pt x="33" y="0"/>
                      <a:pt x="30" y="0"/>
                      <a:pt x="28" y="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7"/>
                      <a:pt x="0" y="19"/>
                      <a:pt x="0" y="2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2" y="56"/>
                      <a:pt x="4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56"/>
                      <a:pt x="22" y="54"/>
                      <a:pt x="22" y="53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6"/>
                      <a:pt x="24" y="35"/>
                      <a:pt x="26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5"/>
                      <a:pt x="42" y="36"/>
                      <a:pt x="42" y="38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4"/>
                      <a:pt x="44" y="56"/>
                      <a:pt x="46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2" y="56"/>
                      <a:pt x="64" y="54"/>
                      <a:pt x="64" y="5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9"/>
                      <a:pt x="62" y="17"/>
                      <a:pt x="61" y="16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F0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707" name="Freeform 76"/>
              <p:cNvSpPr>
                <a:spLocks noChangeArrowheads="1"/>
              </p:cNvSpPr>
              <p:nvPr/>
            </p:nvSpPr>
            <p:spPr bwMode="auto">
              <a:xfrm>
                <a:off x="10034270" y="674688"/>
                <a:ext cx="290513" cy="96838"/>
              </a:xfrm>
              <a:custGeom>
                <a:avLst/>
                <a:gdLst/>
                <a:ahLst/>
                <a:cxnLst>
                  <a:cxn ang="0">
                    <a:pos x="76" y="25"/>
                  </a:cxn>
                  <a:cxn ang="0">
                    <a:pos x="72" y="25"/>
                  </a:cxn>
                  <a:cxn ang="0">
                    <a:pos x="41" y="7"/>
                  </a:cxn>
                  <a:cxn ang="0">
                    <a:pos x="35" y="7"/>
                  </a:cxn>
                  <a:cxn ang="0">
                    <a:pos x="5" y="25"/>
                  </a:cxn>
                  <a:cxn ang="0">
                    <a:pos x="1" y="25"/>
                  </a:cxn>
                  <a:cxn ang="0">
                    <a:pos x="3" y="21"/>
                  </a:cxn>
                  <a:cxn ang="0">
                    <a:pos x="35" y="2"/>
                  </a:cxn>
                  <a:cxn ang="0">
                    <a:pos x="41" y="1"/>
                  </a:cxn>
                  <a:cxn ang="0">
                    <a:pos x="75" y="21"/>
                  </a:cxn>
                  <a:cxn ang="0">
                    <a:pos x="76" y="25"/>
                  </a:cxn>
                </a:cxnLst>
                <a:rect l="0" t="0" r="r" b="b"/>
                <a:pathLst>
                  <a:path w="77" h="26">
                    <a:moveTo>
                      <a:pt x="76" y="25"/>
                    </a:moveTo>
                    <a:cubicBezTo>
                      <a:pt x="76" y="26"/>
                      <a:pt x="74" y="26"/>
                      <a:pt x="72" y="2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9" y="6"/>
                      <a:pt x="37" y="6"/>
                      <a:pt x="35" y="7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2" y="26"/>
                      <a:pt x="1" y="25"/>
                    </a:cubicBezTo>
                    <a:cubicBezTo>
                      <a:pt x="0" y="24"/>
                      <a:pt x="1" y="22"/>
                      <a:pt x="3" y="2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1"/>
                      <a:pt x="39" y="0"/>
                      <a:pt x="41" y="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2"/>
                      <a:pt x="77" y="24"/>
                      <a:pt x="76" y="25"/>
                    </a:cubicBezTo>
                    <a:close/>
                  </a:path>
                </a:pathLst>
              </a:custGeom>
              <a:solidFill>
                <a:srgbClr val="F0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80" name="组合 79"/>
          <p:cNvGrpSpPr>
            <a:grpSpLocks/>
          </p:cNvGrpSpPr>
          <p:nvPr/>
        </p:nvGrpSpPr>
        <p:grpSpPr bwMode="auto">
          <a:xfrm>
            <a:off x="6316663" y="5030788"/>
            <a:ext cx="349250" cy="400050"/>
            <a:chOff x="6316116" y="3366042"/>
            <a:chExt cx="350044" cy="400050"/>
          </a:xfrm>
        </p:grpSpPr>
        <p:sp>
          <p:nvSpPr>
            <p:cNvPr id="29709" name="Freeform 77"/>
            <p:cNvSpPr>
              <a:spLocks noChangeArrowheads="1"/>
            </p:cNvSpPr>
            <p:nvPr/>
          </p:nvSpPr>
          <p:spPr bwMode="auto">
            <a:xfrm>
              <a:off x="6316116" y="3366042"/>
              <a:ext cx="350044" cy="40005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45" y="0"/>
                </a:cxn>
                <a:cxn ang="0">
                  <a:pos x="292" y="82"/>
                </a:cxn>
                <a:cxn ang="0">
                  <a:pos x="294" y="250"/>
                </a:cxn>
                <a:cxn ang="0">
                  <a:pos x="152" y="336"/>
                </a:cxn>
                <a:cxn ang="0">
                  <a:pos x="5" y="255"/>
                </a:cxn>
                <a:cxn ang="0">
                  <a:pos x="0" y="87"/>
                </a:cxn>
              </a:cxnLst>
              <a:rect l="0" t="0" r="r" b="b"/>
              <a:pathLst>
                <a:path w="294" h="336">
                  <a:moveTo>
                    <a:pt x="0" y="87"/>
                  </a:moveTo>
                  <a:lnTo>
                    <a:pt x="145" y="0"/>
                  </a:lnTo>
                  <a:lnTo>
                    <a:pt x="292" y="82"/>
                  </a:lnTo>
                  <a:lnTo>
                    <a:pt x="294" y="250"/>
                  </a:lnTo>
                  <a:lnTo>
                    <a:pt x="152" y="336"/>
                  </a:lnTo>
                  <a:lnTo>
                    <a:pt x="5" y="2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368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29710" name="组合 57"/>
            <p:cNvGrpSpPr>
              <a:grpSpLocks/>
            </p:cNvGrpSpPr>
            <p:nvPr/>
          </p:nvGrpSpPr>
          <p:grpSpPr bwMode="auto">
            <a:xfrm>
              <a:off x="6367313" y="3461292"/>
              <a:ext cx="236934" cy="247650"/>
              <a:chOff x="9734233" y="5894388"/>
              <a:chExt cx="315912" cy="330200"/>
            </a:xfrm>
          </p:grpSpPr>
          <p:sp>
            <p:nvSpPr>
              <p:cNvPr id="29711" name="Freeform 78"/>
              <p:cNvSpPr>
                <a:spLocks noChangeArrowheads="1"/>
              </p:cNvSpPr>
              <p:nvPr/>
            </p:nvSpPr>
            <p:spPr bwMode="auto">
              <a:xfrm>
                <a:off x="9734233" y="5916613"/>
                <a:ext cx="282575" cy="307975"/>
              </a:xfrm>
              <a:custGeom>
                <a:avLst/>
                <a:gdLst/>
                <a:ahLst/>
                <a:cxnLst>
                  <a:cxn ang="0">
                    <a:pos x="59" y="44"/>
                  </a:cxn>
                  <a:cxn ang="0">
                    <a:pos x="38" y="40"/>
                  </a:cxn>
                  <a:cxn ang="0">
                    <a:pos x="35" y="18"/>
                  </a:cxn>
                  <a:cxn ang="0">
                    <a:pos x="20" y="0"/>
                  </a:cxn>
                  <a:cxn ang="0">
                    <a:pos x="28" y="49"/>
                  </a:cxn>
                  <a:cxn ang="0">
                    <a:pos x="75" y="63"/>
                  </a:cxn>
                  <a:cxn ang="0">
                    <a:pos x="59" y="44"/>
                  </a:cxn>
                </a:cxnLst>
                <a:rect l="0" t="0" r="r" b="b"/>
                <a:pathLst>
                  <a:path w="75" h="82">
                    <a:moveTo>
                      <a:pt x="59" y="44"/>
                    </a:moveTo>
                    <a:cubicBezTo>
                      <a:pt x="59" y="44"/>
                      <a:pt x="53" y="55"/>
                      <a:pt x="38" y="40"/>
                    </a:cubicBezTo>
                    <a:cubicBezTo>
                      <a:pt x="23" y="23"/>
                      <a:pt x="35" y="18"/>
                      <a:pt x="35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0" y="18"/>
                      <a:pt x="28" y="49"/>
                    </a:cubicBezTo>
                    <a:cubicBezTo>
                      <a:pt x="58" y="82"/>
                      <a:pt x="75" y="63"/>
                      <a:pt x="75" y="63"/>
                    </a:cubicBez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F0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712" name="Freeform 79"/>
              <p:cNvSpPr>
                <a:spLocks noChangeArrowheads="1"/>
              </p:cNvSpPr>
              <p:nvPr/>
            </p:nvSpPr>
            <p:spPr bwMode="auto">
              <a:xfrm>
                <a:off x="9970770" y="6059488"/>
                <a:ext cx="79375" cy="87313"/>
              </a:xfrm>
              <a:custGeom>
                <a:avLst/>
                <a:gdLst/>
                <a:ahLst/>
                <a:cxnLst>
                  <a:cxn ang="0">
                    <a:pos x="50" y="45"/>
                  </a:cxn>
                  <a:cxn ang="0">
                    <a:pos x="38" y="55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50" y="45"/>
                  </a:cxn>
                </a:cxnLst>
                <a:rect l="0" t="0" r="r" b="b"/>
                <a:pathLst>
                  <a:path w="50" h="55">
                    <a:moveTo>
                      <a:pt x="50" y="45"/>
                    </a:moveTo>
                    <a:lnTo>
                      <a:pt x="38" y="5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F0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713" name="Freeform 80"/>
              <p:cNvSpPr>
                <a:spLocks noChangeArrowheads="1"/>
              </p:cNvSpPr>
              <p:nvPr/>
            </p:nvSpPr>
            <p:spPr bwMode="auto">
              <a:xfrm>
                <a:off x="9819958" y="5894388"/>
                <a:ext cx="76200" cy="82550"/>
              </a:xfrm>
              <a:custGeom>
                <a:avLst/>
                <a:gdLst/>
                <a:ahLst/>
                <a:cxnLst>
                  <a:cxn ang="0">
                    <a:pos x="48" y="43"/>
                  </a:cxn>
                  <a:cxn ang="0">
                    <a:pos x="38" y="52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48" y="43"/>
                  </a:cxn>
                </a:cxnLst>
                <a:rect l="0" t="0" r="r" b="b"/>
                <a:pathLst>
                  <a:path w="48" h="52">
                    <a:moveTo>
                      <a:pt x="48" y="43"/>
                    </a:moveTo>
                    <a:lnTo>
                      <a:pt x="38" y="52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48" y="43"/>
                    </a:lnTo>
                    <a:close/>
                  </a:path>
                </a:pathLst>
              </a:custGeom>
              <a:solidFill>
                <a:srgbClr val="F0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86" name="组合 8"/>
          <p:cNvGrpSpPr>
            <a:grpSpLocks/>
          </p:cNvGrpSpPr>
          <p:nvPr/>
        </p:nvGrpSpPr>
        <p:grpSpPr bwMode="auto">
          <a:xfrm>
            <a:off x="2638425" y="3760788"/>
            <a:ext cx="349250" cy="400050"/>
            <a:chOff x="2637780" y="2096711"/>
            <a:chExt cx="350044" cy="400050"/>
          </a:xfrm>
        </p:grpSpPr>
        <p:sp>
          <p:nvSpPr>
            <p:cNvPr id="29715" name="Freeform 81"/>
            <p:cNvSpPr>
              <a:spLocks noChangeArrowheads="1"/>
            </p:cNvSpPr>
            <p:nvPr/>
          </p:nvSpPr>
          <p:spPr bwMode="auto">
            <a:xfrm>
              <a:off x="2637780" y="2096711"/>
              <a:ext cx="350044" cy="4000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44" y="0"/>
                </a:cxn>
                <a:cxn ang="0">
                  <a:pos x="291" y="80"/>
                </a:cxn>
                <a:cxn ang="0">
                  <a:pos x="294" y="248"/>
                </a:cxn>
                <a:cxn ang="0">
                  <a:pos x="152" y="336"/>
                </a:cxn>
                <a:cxn ang="0">
                  <a:pos x="5" y="253"/>
                </a:cxn>
                <a:cxn ang="0">
                  <a:pos x="0" y="85"/>
                </a:cxn>
              </a:cxnLst>
              <a:rect l="0" t="0" r="r" b="b"/>
              <a:pathLst>
                <a:path w="294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4" y="248"/>
                  </a:lnTo>
                  <a:lnTo>
                    <a:pt x="152" y="336"/>
                  </a:lnTo>
                  <a:lnTo>
                    <a:pt x="5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8F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29716" name="组合 62"/>
            <p:cNvGrpSpPr>
              <a:grpSpLocks/>
            </p:cNvGrpSpPr>
            <p:nvPr/>
          </p:nvGrpSpPr>
          <p:grpSpPr bwMode="auto">
            <a:xfrm>
              <a:off x="2705645" y="2228886"/>
              <a:ext cx="214313" cy="132161"/>
              <a:chOff x="6213158" y="2928938"/>
              <a:chExt cx="285750" cy="176213"/>
            </a:xfrm>
          </p:grpSpPr>
          <p:sp>
            <p:nvSpPr>
              <p:cNvPr id="29717" name="Freeform 82"/>
              <p:cNvSpPr>
                <a:spLocks noChangeArrowheads="1"/>
              </p:cNvSpPr>
              <p:nvPr/>
            </p:nvSpPr>
            <p:spPr bwMode="auto">
              <a:xfrm>
                <a:off x="6227445" y="2928938"/>
                <a:ext cx="255588" cy="71438"/>
              </a:xfrm>
              <a:custGeom>
                <a:avLst/>
                <a:gdLst/>
                <a:ahLst/>
                <a:cxnLst>
                  <a:cxn ang="0">
                    <a:pos x="39" y="18"/>
                  </a:cxn>
                  <a:cxn ang="0">
                    <a:pos x="68" y="1"/>
                  </a:cxn>
                  <a:cxn ang="0">
                    <a:pos x="66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30" y="18"/>
                  </a:cxn>
                  <a:cxn ang="0">
                    <a:pos x="39" y="18"/>
                  </a:cxn>
                </a:cxnLst>
                <a:rect l="0" t="0" r="r" b="b"/>
                <a:pathLst>
                  <a:path w="68" h="19">
                    <a:moveTo>
                      <a:pt x="39" y="18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9"/>
                      <a:pt x="36" y="19"/>
                      <a:pt x="39" y="18"/>
                    </a:cubicBezTo>
                    <a:close/>
                  </a:path>
                </a:pathLst>
              </a:custGeom>
              <a:solidFill>
                <a:srgbClr val="F0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718" name="Freeform 83"/>
              <p:cNvSpPr>
                <a:spLocks noChangeArrowheads="1"/>
              </p:cNvSpPr>
              <p:nvPr/>
            </p:nvSpPr>
            <p:spPr bwMode="auto">
              <a:xfrm>
                <a:off x="6213158" y="2947988"/>
                <a:ext cx="285750" cy="157163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38" y="20"/>
                  </a:cxn>
                  <a:cxn ang="0">
                    <a:pos x="32" y="18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8"/>
                  </a:cxn>
                  <a:cxn ang="0">
                    <a:pos x="7" y="42"/>
                  </a:cxn>
                  <a:cxn ang="0">
                    <a:pos x="70" y="42"/>
                  </a:cxn>
                  <a:cxn ang="0">
                    <a:pos x="76" y="38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45" y="18"/>
                  </a:cxn>
                </a:cxnLst>
                <a:rect l="0" t="0" r="r" b="b"/>
                <a:pathLst>
                  <a:path w="76" h="42">
                    <a:moveTo>
                      <a:pt x="45" y="18"/>
                    </a:moveTo>
                    <a:cubicBezTo>
                      <a:pt x="43" y="19"/>
                      <a:pt x="41" y="20"/>
                      <a:pt x="38" y="20"/>
                    </a:cubicBezTo>
                    <a:cubicBezTo>
                      <a:pt x="36" y="20"/>
                      <a:pt x="34" y="19"/>
                      <a:pt x="32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3" y="42"/>
                      <a:pt x="7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3" y="42"/>
                      <a:pt x="76" y="40"/>
                      <a:pt x="76" y="38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0"/>
                      <a:pt x="76" y="0"/>
                    </a:cubicBez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F0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  <p:sp>
        <p:nvSpPr>
          <p:cNvPr id="91" name="文本框 58"/>
          <p:cNvSpPr txBox="1">
            <a:spLocks noChangeArrowheads="1"/>
          </p:cNvSpPr>
          <p:nvPr/>
        </p:nvSpPr>
        <p:spPr bwMode="auto">
          <a:xfrm>
            <a:off x="357188" y="3771900"/>
            <a:ext cx="216058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1000"/>
              </a:lnSpc>
              <a:spcAft>
                <a:spcPts val="600"/>
              </a:spcAft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只能为自己本人的校园卡充值，不存在盗刷。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2" name="组合 91"/>
          <p:cNvGrpSpPr>
            <a:grpSpLocks/>
          </p:cNvGrpSpPr>
          <p:nvPr/>
        </p:nvGrpSpPr>
        <p:grpSpPr bwMode="auto">
          <a:xfrm>
            <a:off x="4521200" y="3871913"/>
            <a:ext cx="1651000" cy="1916112"/>
            <a:chOff x="4521135" y="2207929"/>
            <a:chExt cx="1651380" cy="1915601"/>
          </a:xfrm>
        </p:grpSpPr>
        <p:sp>
          <p:nvSpPr>
            <p:cNvPr id="29721" name="六边形 92"/>
            <p:cNvSpPr>
              <a:spLocks noChangeArrowheads="1"/>
            </p:cNvSpPr>
            <p:nvPr/>
          </p:nvSpPr>
          <p:spPr bwMode="auto">
            <a:xfrm rot="-5400000">
              <a:off x="4389021" y="2340038"/>
              <a:ext cx="1915601" cy="165138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03689A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9722" name="任意多边形 93"/>
            <p:cNvSpPr>
              <a:spLocks noChangeAspect="1" noChangeArrowheads="1"/>
            </p:cNvSpPr>
            <p:nvPr/>
          </p:nvSpPr>
          <p:spPr bwMode="auto">
            <a:xfrm rot="-5400000">
              <a:off x="5140075" y="1588992"/>
              <a:ext cx="413502" cy="1651378"/>
            </a:xfrm>
            <a:custGeom>
              <a:avLst/>
              <a:gdLst/>
              <a:ahLst/>
              <a:cxnLst>
                <a:cxn ang="0">
                  <a:pos x="623528" y="1245074"/>
                </a:cxn>
                <a:cxn ang="0">
                  <a:pos x="991" y="2490148"/>
                </a:cxn>
                <a:cxn ang="0">
                  <a:pos x="0" y="2490148"/>
                </a:cxn>
                <a:cxn ang="0">
                  <a:pos x="0" y="0"/>
                </a:cxn>
                <a:cxn ang="0">
                  <a:pos x="991" y="0"/>
                </a:cxn>
                <a:cxn ang="0">
                  <a:pos x="623528" y="1245074"/>
                </a:cxn>
              </a:cxnLst>
              <a:rect l="0" t="0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623528" y="1245074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95" name="组合 94"/>
          <p:cNvGrpSpPr>
            <a:grpSpLocks/>
          </p:cNvGrpSpPr>
          <p:nvPr/>
        </p:nvGrpSpPr>
        <p:grpSpPr bwMode="auto">
          <a:xfrm>
            <a:off x="2870200" y="3871913"/>
            <a:ext cx="1651000" cy="1916112"/>
            <a:chOff x="2869452" y="2207929"/>
            <a:chExt cx="1651684" cy="1915601"/>
          </a:xfrm>
        </p:grpSpPr>
        <p:sp>
          <p:nvSpPr>
            <p:cNvPr id="29724" name="六边形 95"/>
            <p:cNvSpPr>
              <a:spLocks noChangeArrowheads="1"/>
            </p:cNvSpPr>
            <p:nvPr/>
          </p:nvSpPr>
          <p:spPr bwMode="auto">
            <a:xfrm rot="-5400000">
              <a:off x="2737642" y="2340038"/>
              <a:ext cx="1915601" cy="165138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008FCA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9725" name="任意多边形 96"/>
            <p:cNvSpPr>
              <a:spLocks noChangeArrowheads="1"/>
            </p:cNvSpPr>
            <p:nvPr/>
          </p:nvSpPr>
          <p:spPr bwMode="auto">
            <a:xfrm rot="-5400000">
              <a:off x="3488390" y="1588992"/>
              <a:ext cx="413502" cy="1651378"/>
            </a:xfrm>
            <a:custGeom>
              <a:avLst/>
              <a:gdLst/>
              <a:ahLst/>
              <a:cxnLst>
                <a:cxn ang="0">
                  <a:pos x="623528" y="1245074"/>
                </a:cxn>
                <a:cxn ang="0">
                  <a:pos x="991" y="2490148"/>
                </a:cxn>
                <a:cxn ang="0">
                  <a:pos x="0" y="2490148"/>
                </a:cxn>
                <a:cxn ang="0">
                  <a:pos x="0" y="0"/>
                </a:cxn>
                <a:cxn ang="0">
                  <a:pos x="991" y="0"/>
                </a:cxn>
                <a:cxn ang="0">
                  <a:pos x="623528" y="1245074"/>
                </a:cxn>
              </a:cxnLst>
              <a:rect l="0" t="0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623528" y="1245074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98" name="组合 97"/>
          <p:cNvGrpSpPr>
            <a:grpSpLocks/>
          </p:cNvGrpSpPr>
          <p:nvPr/>
        </p:nvGrpSpPr>
        <p:grpSpPr bwMode="auto">
          <a:xfrm>
            <a:off x="3695700" y="2374900"/>
            <a:ext cx="1651000" cy="1914525"/>
            <a:chOff x="3695446" y="710011"/>
            <a:chExt cx="1651380" cy="1915601"/>
          </a:xfrm>
        </p:grpSpPr>
        <p:sp>
          <p:nvSpPr>
            <p:cNvPr id="29727" name="六边形 98"/>
            <p:cNvSpPr>
              <a:spLocks noChangeArrowheads="1"/>
            </p:cNvSpPr>
            <p:nvPr/>
          </p:nvSpPr>
          <p:spPr bwMode="auto">
            <a:xfrm rot="-5400000">
              <a:off x="3563332" y="842120"/>
              <a:ext cx="1915601" cy="165138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5DBAFF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9728" name="任意多边形 99"/>
            <p:cNvSpPr>
              <a:spLocks noChangeAspect="1" noChangeArrowheads="1"/>
            </p:cNvSpPr>
            <p:nvPr/>
          </p:nvSpPr>
          <p:spPr bwMode="auto">
            <a:xfrm rot="5400000" flipV="1">
              <a:off x="4314385" y="1593172"/>
              <a:ext cx="413502" cy="1651378"/>
            </a:xfrm>
            <a:custGeom>
              <a:avLst/>
              <a:gdLst/>
              <a:ahLst/>
              <a:cxnLst>
                <a:cxn ang="0">
                  <a:pos x="623528" y="1245074"/>
                </a:cxn>
                <a:cxn ang="0">
                  <a:pos x="991" y="2490148"/>
                </a:cxn>
                <a:cxn ang="0">
                  <a:pos x="0" y="2490148"/>
                </a:cxn>
                <a:cxn ang="0">
                  <a:pos x="0" y="0"/>
                </a:cxn>
                <a:cxn ang="0">
                  <a:pos x="991" y="0"/>
                </a:cxn>
                <a:cxn ang="0">
                  <a:pos x="623528" y="1245074"/>
                </a:cxn>
              </a:cxnLst>
              <a:rect l="0" t="0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623528" y="1245074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01" name="组合 100"/>
          <p:cNvGrpSpPr>
            <a:grpSpLocks/>
          </p:cNvGrpSpPr>
          <p:nvPr/>
        </p:nvGrpSpPr>
        <p:grpSpPr bwMode="auto">
          <a:xfrm>
            <a:off x="3786188" y="2508250"/>
            <a:ext cx="1520825" cy="982663"/>
            <a:chOff x="3786783" y="843786"/>
            <a:chExt cx="1520572" cy="983284"/>
          </a:xfrm>
        </p:grpSpPr>
        <p:sp>
          <p:nvSpPr>
            <p:cNvPr id="29730" name="文本框 62"/>
            <p:cNvSpPr txBox="1">
              <a:spLocks noChangeArrowheads="1"/>
            </p:cNvSpPr>
            <p:nvPr/>
          </p:nvSpPr>
          <p:spPr bwMode="auto">
            <a:xfrm>
              <a:off x="4280512" y="843786"/>
              <a:ext cx="138564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endParaRPr lang="zh-CN" alt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103" name="文本框 76"/>
            <p:cNvSpPr txBox="1"/>
            <p:nvPr/>
          </p:nvSpPr>
          <p:spPr>
            <a:xfrm>
              <a:off x="3786783" y="1480776"/>
              <a:ext cx="1520572" cy="346294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zh-CN" altLang="en-US" b="1" spc="3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无隐患</a:t>
              </a:r>
            </a:p>
          </p:txBody>
        </p:sp>
      </p:grpSp>
      <p:grpSp>
        <p:nvGrpSpPr>
          <p:cNvPr id="104" name="组合 103"/>
          <p:cNvGrpSpPr>
            <a:grpSpLocks/>
          </p:cNvGrpSpPr>
          <p:nvPr/>
        </p:nvGrpSpPr>
        <p:grpSpPr bwMode="auto">
          <a:xfrm>
            <a:off x="2911475" y="4559300"/>
            <a:ext cx="1520825" cy="1073150"/>
            <a:chOff x="2911628" y="2894136"/>
            <a:chExt cx="1520572" cy="1073596"/>
          </a:xfrm>
        </p:grpSpPr>
        <p:sp>
          <p:nvSpPr>
            <p:cNvPr id="29733" name="文本框 75"/>
            <p:cNvSpPr txBox="1">
              <a:spLocks noChangeArrowheads="1"/>
            </p:cNvSpPr>
            <p:nvPr/>
          </p:nvSpPr>
          <p:spPr bwMode="auto">
            <a:xfrm>
              <a:off x="3434094" y="3471073"/>
              <a:ext cx="490989" cy="49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02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106" name="文本框 77"/>
            <p:cNvSpPr txBox="1"/>
            <p:nvPr/>
          </p:nvSpPr>
          <p:spPr>
            <a:xfrm>
              <a:off x="2911628" y="2894136"/>
              <a:ext cx="1520572" cy="346219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zh-CN" altLang="en-US" b="1" spc="3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一一对应</a:t>
              </a:r>
            </a:p>
          </p:txBody>
        </p:sp>
      </p:grpSp>
      <p:grpSp>
        <p:nvGrpSpPr>
          <p:cNvPr id="107" name="组合 106"/>
          <p:cNvGrpSpPr>
            <a:grpSpLocks/>
          </p:cNvGrpSpPr>
          <p:nvPr/>
        </p:nvGrpSpPr>
        <p:grpSpPr bwMode="auto">
          <a:xfrm>
            <a:off x="4579938" y="4559300"/>
            <a:ext cx="1520825" cy="1073150"/>
            <a:chOff x="4580265" y="2894136"/>
            <a:chExt cx="1520572" cy="1073596"/>
          </a:xfrm>
        </p:grpSpPr>
        <p:sp>
          <p:nvSpPr>
            <p:cNvPr id="29736" name="文本框 71"/>
            <p:cNvSpPr txBox="1">
              <a:spLocks noChangeArrowheads="1"/>
            </p:cNvSpPr>
            <p:nvPr/>
          </p:nvSpPr>
          <p:spPr bwMode="auto">
            <a:xfrm>
              <a:off x="5066049" y="3471073"/>
              <a:ext cx="490989" cy="49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03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9737" name="文本框 78"/>
            <p:cNvSpPr txBox="1">
              <a:spLocks noChangeArrowheads="1"/>
            </p:cNvSpPr>
            <p:nvPr/>
          </p:nvSpPr>
          <p:spPr bwMode="auto">
            <a:xfrm>
              <a:off x="4580265" y="2894136"/>
              <a:ext cx="1520572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充值凭证</a:t>
              </a:r>
            </a:p>
          </p:txBody>
        </p:sp>
      </p:grpSp>
      <p:sp>
        <p:nvSpPr>
          <p:cNvPr id="110" name="文本框 58"/>
          <p:cNvSpPr txBox="1">
            <a:spLocks noChangeArrowheads="1"/>
          </p:cNvSpPr>
          <p:nvPr/>
        </p:nvSpPr>
        <p:spPr bwMode="auto">
          <a:xfrm>
            <a:off x="5634038" y="2286000"/>
            <a:ext cx="216058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1000"/>
              </a:lnSpc>
              <a:spcAft>
                <a:spcPts val="600"/>
              </a:spcAft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签约和充值本身不会对你的银行卡产生任何隐性危险。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文本框 58"/>
          <p:cNvSpPr txBox="1">
            <a:spLocks noChangeArrowheads="1"/>
          </p:cNvSpPr>
          <p:nvPr/>
        </p:nvSpPr>
        <p:spPr bwMode="auto">
          <a:xfrm>
            <a:off x="6084888" y="5449888"/>
            <a:ext cx="26638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1000"/>
              </a:lnSpc>
              <a:spcAft>
                <a:spcPts val="600"/>
              </a:spcAft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比较现金充值方式，圈存能够留有转账痕迹。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740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113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742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①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0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​​ 14"/>
          <p:cNvCxnSpPr/>
          <p:nvPr/>
        </p:nvCxnSpPr>
        <p:spPr>
          <a:xfrm>
            <a:off x="1785938" y="1643063"/>
            <a:ext cx="426243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5763" y="2635250"/>
            <a:ext cx="3143250" cy="2924175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 noProof="1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88" y="2720975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200" y="5510213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25" y="3667125"/>
            <a:ext cx="13335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>
            <a:off x="3294063" y="4651375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29188" y="1928813"/>
            <a:ext cx="17414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、定期更换密码</a:t>
            </a:r>
          </a:p>
          <a:p>
            <a:endParaRPr lang="zh-CN" altLang="en-US" sz="15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339975" y="2503488"/>
            <a:ext cx="373063" cy="3730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noProof="1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noProof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2138" y="3463925"/>
            <a:ext cx="373062" cy="3746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noProof="1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noProof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1500" y="4446588"/>
            <a:ext cx="373063" cy="37306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noProof="1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noProof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975" y="5297488"/>
            <a:ext cx="373063" cy="37306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noProof="1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noProof="1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3997325" y="5092700"/>
            <a:ext cx="858838" cy="858838"/>
            <a:chOff x="3996846" y="3864636"/>
            <a:chExt cx="858956" cy="85895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188" y="4064688"/>
              <a:ext cx="425508" cy="37629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noProof="1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5572125" y="3071813"/>
            <a:ext cx="2562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、注意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保护个人信息资料</a:t>
            </a:r>
            <a:endParaRPr lang="zh-CN" altLang="en-US" sz="16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286375" y="2286000"/>
            <a:ext cx="3214688" cy="738188"/>
          </a:xfrm>
          <a:prstGeom prst="rect">
            <a:avLst/>
          </a:prstGeom>
          <a:noFill/>
          <a:ln w="9525">
            <a:solidFill>
              <a:srgbClr val="00264D"/>
            </a:solidFill>
            <a:round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不要用自己生日、电话号码等作为密码。此外，最好定期更换密码；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683250" y="4162425"/>
            <a:ext cx="2151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、不要点击不明链接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5" y="4489450"/>
            <a:ext cx="3346450" cy="738188"/>
          </a:xfrm>
          <a:prstGeom prst="rect">
            <a:avLst/>
          </a:prstGeom>
          <a:noFill/>
          <a:ln w="9525">
            <a:solidFill>
              <a:srgbClr val="00264D"/>
            </a:solidFill>
            <a:round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不要点击不明链接地址，警惕以任何理由要求提供银行卡密码的网站；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008563" y="5200650"/>
            <a:ext cx="1946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、安全控件很重要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100638" y="5514975"/>
            <a:ext cx="3614737" cy="1062038"/>
          </a:xfrm>
          <a:prstGeom prst="rect">
            <a:avLst/>
          </a:prstGeom>
          <a:noFill/>
          <a:ln w="9525">
            <a:solidFill>
              <a:srgbClr val="001A33"/>
            </a:solidFill>
            <a:round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为保护终端设备安全，应及时下载并安装由银行或电商提供的用于保护客户端安全的控件，保护账户密码不被窃取。</a:t>
            </a:r>
            <a:endParaRPr lang="en-US" altLang="zh-CN" sz="140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0741" name="矩形 45"/>
          <p:cNvSpPr>
            <a:spLocks noChangeArrowheads="1"/>
          </p:cNvSpPr>
          <p:nvPr/>
        </p:nvSpPr>
        <p:spPr bwMode="auto">
          <a:xfrm>
            <a:off x="2500313" y="1000125"/>
            <a:ext cx="4572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1A33"/>
                </a:solidFill>
              </a:rPr>
              <a:t>8</a:t>
            </a:r>
            <a:r>
              <a:rPr lang="zh-CN" altLang="en-US" sz="2800" b="1">
                <a:solidFill>
                  <a:srgbClr val="001A33"/>
                </a:solidFill>
              </a:rPr>
              <a:t>招</a:t>
            </a:r>
            <a:r>
              <a:rPr lang="zh-CN" altLang="en-US" sz="2400" b="1">
                <a:solidFill>
                  <a:srgbClr val="001A33"/>
                </a:solidFill>
              </a:rPr>
              <a:t>保护银行卡安全</a:t>
            </a:r>
            <a:endParaRPr lang="zh-CN" altLang="en-US" sz="2400">
              <a:solidFill>
                <a:srgbClr val="001A33"/>
              </a:solidFill>
            </a:endParaRPr>
          </a:p>
          <a:p>
            <a:r>
              <a:rPr lang="zh-CN" altLang="en-US" sz="2400"/>
              <a:t>　　</a:t>
            </a:r>
          </a:p>
        </p:txBody>
      </p:sp>
      <p:sp>
        <p:nvSpPr>
          <p:cNvPr id="47" name="任意多边形 46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35837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48" name="任意多边形 47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5643563" y="3429000"/>
            <a:ext cx="3286125" cy="738188"/>
          </a:xfrm>
          <a:prstGeom prst="rect">
            <a:avLst/>
          </a:prstGeom>
          <a:noFill/>
          <a:ln w="9525">
            <a:solidFill>
              <a:srgbClr val="00264D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不要随便在互联网页留下真实个人身份资料（包括家庭、工作信息）；</a:t>
            </a:r>
          </a:p>
        </p:txBody>
      </p: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4716463" y="4222750"/>
            <a:ext cx="858837" cy="858838"/>
            <a:chOff x="4716016" y="4222073"/>
            <a:chExt cx="858956" cy="8589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716016" y="422207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2" name="Freeform 110"/>
            <p:cNvSpPr>
              <a:spLocks noChangeAspect="1" noEditPoints="1"/>
            </p:cNvSpPr>
            <p:nvPr/>
          </p:nvSpPr>
          <p:spPr bwMode="auto">
            <a:xfrm>
              <a:off x="5004981" y="4428476"/>
              <a:ext cx="423921" cy="37629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noProof="1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4684713" y="3176588"/>
            <a:ext cx="858837" cy="858837"/>
            <a:chOff x="4684712" y="3176460"/>
            <a:chExt cx="858956" cy="85895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84712" y="317646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3" name="Freeform 110"/>
            <p:cNvSpPr>
              <a:spLocks noChangeAspect="1" noEditPoints="1"/>
            </p:cNvSpPr>
            <p:nvPr/>
          </p:nvSpPr>
          <p:spPr bwMode="auto">
            <a:xfrm>
              <a:off x="4929221" y="3428907"/>
              <a:ext cx="423921" cy="37629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noProof="1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3989388" y="2292350"/>
            <a:ext cx="858837" cy="858838"/>
            <a:chOff x="3989630" y="2292842"/>
            <a:chExt cx="858956" cy="858956"/>
          </a:xfrm>
        </p:grpSpPr>
        <p:grpSp>
          <p:nvGrpSpPr>
            <p:cNvPr id="19" name="组合 18"/>
            <p:cNvGrpSpPr/>
            <p:nvPr/>
          </p:nvGrpSpPr>
          <p:grpSpPr>
            <a:xfrm>
              <a:off x="3989630" y="2292842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4" name="Freeform 110"/>
            <p:cNvSpPr>
              <a:spLocks noChangeAspect="1" noEditPoints="1"/>
            </p:cNvSpPr>
            <p:nvPr/>
          </p:nvSpPr>
          <p:spPr bwMode="auto">
            <a:xfrm>
              <a:off x="4215086" y="2500834"/>
              <a:ext cx="423921" cy="376289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noProof="1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0754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62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756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②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600075" y="2965450"/>
            <a:ext cx="2260600" cy="2259013"/>
            <a:chOff x="600323" y="2965596"/>
            <a:chExt cx="2259643" cy="2259643"/>
          </a:xfrm>
        </p:grpSpPr>
        <p:sp>
          <p:nvSpPr>
            <p:cNvPr id="12" name="椭圆 11"/>
            <p:cNvSpPr/>
            <p:nvPr/>
          </p:nvSpPr>
          <p:spPr bwMode="auto">
            <a:xfrm>
              <a:off x="600323" y="2965596"/>
              <a:ext cx="2259643" cy="2259643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3074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0012" y="3095285"/>
              <a:ext cx="2000264" cy="20002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5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6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17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​​ 14"/>
          <p:cNvCxnSpPr/>
          <p:nvPr/>
        </p:nvCxnSpPr>
        <p:spPr>
          <a:xfrm>
            <a:off x="1785938" y="1643063"/>
            <a:ext cx="426243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5763" y="2635250"/>
            <a:ext cx="3143250" cy="2924175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 noProof="1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88" y="2720975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200" y="5510213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25" y="3667125"/>
            <a:ext cx="13335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>
            <a:off x="3294063" y="4651375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29188" y="1928813"/>
            <a:ext cx="42322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、不在网吧、单位等公共场所进行在线交易</a:t>
            </a:r>
          </a:p>
          <a:p>
            <a:endParaRPr lang="zh-CN" altLang="en-US" sz="15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339975" y="2503488"/>
            <a:ext cx="373063" cy="3730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noProof="1">
                <a:solidFill>
                  <a:prstClr val="white"/>
                </a:solidFill>
                <a:latin typeface="+mj-ea"/>
                <a:ea typeface="+mj-ea"/>
              </a:rPr>
              <a:t>5</a:t>
            </a:r>
            <a:endParaRPr lang="zh-CN" altLang="en-US" noProof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2138" y="3463925"/>
            <a:ext cx="373062" cy="3746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noProof="1">
                <a:solidFill>
                  <a:prstClr val="white"/>
                </a:solidFill>
                <a:latin typeface="+mj-ea"/>
                <a:ea typeface="+mj-ea"/>
              </a:rPr>
              <a:t>6</a:t>
            </a:r>
            <a:endParaRPr lang="zh-CN" altLang="en-US" noProof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1500" y="4446588"/>
            <a:ext cx="373063" cy="37306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noProof="1">
                <a:solidFill>
                  <a:prstClr val="white"/>
                </a:solidFill>
                <a:latin typeface="+mj-ea"/>
                <a:ea typeface="+mj-ea"/>
              </a:rPr>
              <a:t>7</a:t>
            </a:r>
            <a:endParaRPr lang="zh-CN" altLang="en-US" noProof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975" y="5297488"/>
            <a:ext cx="373063" cy="37306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noProof="1">
                <a:solidFill>
                  <a:prstClr val="white"/>
                </a:solidFill>
                <a:latin typeface="+mj-ea"/>
                <a:ea typeface="+mj-ea"/>
              </a:rPr>
              <a:t>8</a:t>
            </a:r>
            <a:endParaRPr lang="zh-CN" altLang="en-US" noProof="1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0" name="组合 34"/>
          <p:cNvGrpSpPr>
            <a:grpSpLocks/>
          </p:cNvGrpSpPr>
          <p:nvPr/>
        </p:nvGrpSpPr>
        <p:grpSpPr bwMode="auto">
          <a:xfrm>
            <a:off x="3997325" y="5092700"/>
            <a:ext cx="858838" cy="858838"/>
            <a:chOff x="3996846" y="3864636"/>
            <a:chExt cx="858956" cy="858956"/>
          </a:xfrm>
        </p:grpSpPr>
        <p:grpSp>
          <p:nvGrpSpPr>
            <p:cNvPr id="11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188" y="4064688"/>
              <a:ext cx="425508" cy="37629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noProof="1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5572125" y="3071813"/>
            <a:ext cx="2562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、不随意透露短信验证码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000625" y="2286000"/>
            <a:ext cx="3857625" cy="738188"/>
          </a:xfrm>
          <a:prstGeom prst="rect">
            <a:avLst/>
          </a:prstGeom>
          <a:noFill/>
          <a:ln w="9525">
            <a:solidFill>
              <a:srgbClr val="00264D"/>
            </a:solidFill>
            <a:round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对于需要密码的网络在线交易，不在网吧、单位等公共网络上操作；定期更新支付密码；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683250" y="4162425"/>
            <a:ext cx="1741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、防范电脑中毒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5" y="4489450"/>
            <a:ext cx="3346450" cy="738188"/>
          </a:xfrm>
          <a:prstGeom prst="rect">
            <a:avLst/>
          </a:prstGeom>
          <a:noFill/>
          <a:ln w="9525">
            <a:solidFill>
              <a:srgbClr val="00264D"/>
            </a:solidFill>
            <a:round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定期更新杀毒软件，定期查杀，防范各类病毒和木马程序；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008563" y="5200650"/>
            <a:ext cx="1741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、设置消费限额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100638" y="5514975"/>
            <a:ext cx="3614737" cy="738188"/>
          </a:xfrm>
          <a:prstGeom prst="rect">
            <a:avLst/>
          </a:prstGeom>
          <a:noFill/>
          <a:ln w="9525">
            <a:solidFill>
              <a:srgbClr val="001A33"/>
            </a:solidFill>
            <a:round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设置银行卡消费每日限制次数和对每次交易限制数额，将可能的损失减至最小。</a:t>
            </a:r>
            <a:endParaRPr lang="en-US" altLang="zh-CN" sz="140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1765" name="矩形 45"/>
          <p:cNvSpPr>
            <a:spLocks noChangeArrowheads="1"/>
          </p:cNvSpPr>
          <p:nvPr/>
        </p:nvSpPr>
        <p:spPr bwMode="auto">
          <a:xfrm>
            <a:off x="2500313" y="1000125"/>
            <a:ext cx="4572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1A33"/>
                </a:solidFill>
              </a:rPr>
              <a:t>8</a:t>
            </a:r>
            <a:r>
              <a:rPr lang="zh-CN" altLang="en-US" sz="2800" b="1">
                <a:solidFill>
                  <a:srgbClr val="001A33"/>
                </a:solidFill>
              </a:rPr>
              <a:t>招</a:t>
            </a:r>
            <a:r>
              <a:rPr lang="zh-CN" altLang="en-US" sz="2400" b="1">
                <a:solidFill>
                  <a:srgbClr val="001A33"/>
                </a:solidFill>
              </a:rPr>
              <a:t>保护银行卡安全</a:t>
            </a:r>
            <a:endParaRPr lang="zh-CN" altLang="en-US" sz="2400">
              <a:solidFill>
                <a:srgbClr val="001A33"/>
              </a:solidFill>
            </a:endParaRPr>
          </a:p>
          <a:p>
            <a:r>
              <a:rPr lang="zh-CN" altLang="en-US" sz="2400"/>
              <a:t>　　</a:t>
            </a:r>
          </a:p>
        </p:txBody>
      </p:sp>
      <p:sp>
        <p:nvSpPr>
          <p:cNvPr id="47" name="任意多边形 46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35837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48" name="任意多边形 47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5643563" y="3429000"/>
            <a:ext cx="3214687" cy="738188"/>
          </a:xfrm>
          <a:prstGeom prst="rect">
            <a:avLst/>
          </a:prstGeom>
          <a:noFill/>
          <a:ln w="9525">
            <a:solidFill>
              <a:srgbClr val="00264D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任何索要短信验证码的行为都是诈骗。任何网购退款均无需提供银行卡密码；</a:t>
            </a:r>
          </a:p>
        </p:txBody>
      </p:sp>
      <p:grpSp>
        <p:nvGrpSpPr>
          <p:cNvPr id="18" name="组合 54"/>
          <p:cNvGrpSpPr>
            <a:grpSpLocks/>
          </p:cNvGrpSpPr>
          <p:nvPr/>
        </p:nvGrpSpPr>
        <p:grpSpPr bwMode="auto">
          <a:xfrm>
            <a:off x="4716463" y="4222750"/>
            <a:ext cx="858837" cy="858838"/>
            <a:chOff x="4716016" y="4222073"/>
            <a:chExt cx="858956" cy="858956"/>
          </a:xfrm>
        </p:grpSpPr>
        <p:grpSp>
          <p:nvGrpSpPr>
            <p:cNvPr id="19" name="组合 30"/>
            <p:cNvGrpSpPr/>
            <p:nvPr/>
          </p:nvGrpSpPr>
          <p:grpSpPr>
            <a:xfrm>
              <a:off x="4716016" y="422207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2" name="Freeform 110"/>
            <p:cNvSpPr>
              <a:spLocks noChangeAspect="1" noEditPoints="1"/>
            </p:cNvSpPr>
            <p:nvPr/>
          </p:nvSpPr>
          <p:spPr bwMode="auto">
            <a:xfrm>
              <a:off x="5004981" y="4428476"/>
              <a:ext cx="423921" cy="37629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noProof="1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58"/>
          <p:cNvGrpSpPr>
            <a:grpSpLocks/>
          </p:cNvGrpSpPr>
          <p:nvPr/>
        </p:nvGrpSpPr>
        <p:grpSpPr bwMode="auto">
          <a:xfrm>
            <a:off x="4684713" y="3176588"/>
            <a:ext cx="858837" cy="858837"/>
            <a:chOff x="4684712" y="3176460"/>
            <a:chExt cx="858956" cy="858956"/>
          </a:xfrm>
        </p:grpSpPr>
        <p:grpSp>
          <p:nvGrpSpPr>
            <p:cNvPr id="21" name="组合 25"/>
            <p:cNvGrpSpPr/>
            <p:nvPr/>
          </p:nvGrpSpPr>
          <p:grpSpPr>
            <a:xfrm>
              <a:off x="4684712" y="317646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3" name="Freeform 110"/>
            <p:cNvSpPr>
              <a:spLocks noChangeAspect="1" noEditPoints="1"/>
            </p:cNvSpPr>
            <p:nvPr/>
          </p:nvSpPr>
          <p:spPr bwMode="auto">
            <a:xfrm>
              <a:off x="4929221" y="3428907"/>
              <a:ext cx="423921" cy="37629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noProof="1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59"/>
          <p:cNvGrpSpPr>
            <a:grpSpLocks/>
          </p:cNvGrpSpPr>
          <p:nvPr/>
        </p:nvGrpSpPr>
        <p:grpSpPr bwMode="auto">
          <a:xfrm>
            <a:off x="3989388" y="2292350"/>
            <a:ext cx="858837" cy="858838"/>
            <a:chOff x="3989630" y="2292842"/>
            <a:chExt cx="858956" cy="858956"/>
          </a:xfrm>
        </p:grpSpPr>
        <p:grpSp>
          <p:nvGrpSpPr>
            <p:cNvPr id="25" name="组合 18"/>
            <p:cNvGrpSpPr/>
            <p:nvPr/>
          </p:nvGrpSpPr>
          <p:grpSpPr>
            <a:xfrm>
              <a:off x="3989630" y="2292842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4" name="Freeform 110"/>
            <p:cNvSpPr>
              <a:spLocks noChangeAspect="1" noEditPoints="1"/>
            </p:cNvSpPr>
            <p:nvPr/>
          </p:nvSpPr>
          <p:spPr bwMode="auto">
            <a:xfrm>
              <a:off x="4215086" y="2500834"/>
              <a:ext cx="423921" cy="376289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noProof="1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600075" y="2965450"/>
            <a:ext cx="2260600" cy="2259013"/>
            <a:chOff x="600323" y="2965596"/>
            <a:chExt cx="2259643" cy="2259643"/>
          </a:xfrm>
        </p:grpSpPr>
        <p:sp>
          <p:nvSpPr>
            <p:cNvPr id="55" name="椭圆 54"/>
            <p:cNvSpPr/>
            <p:nvPr/>
          </p:nvSpPr>
          <p:spPr bwMode="auto">
            <a:xfrm>
              <a:off x="600323" y="2965596"/>
              <a:ext cx="2259643" cy="2259643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56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0012" y="3095285"/>
              <a:ext cx="2000264" cy="20002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1781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58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783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②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5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6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17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35837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32771" name="Content Placeholder 2"/>
          <p:cNvSpPr txBox="1">
            <a:spLocks noChangeArrowheads="1"/>
          </p:cNvSpPr>
          <p:nvPr/>
        </p:nvSpPr>
        <p:spPr bwMode="auto">
          <a:xfrm>
            <a:off x="433388" y="247650"/>
            <a:ext cx="2554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64D"/>
              </a:buClr>
              <a:buSzPct val="145000"/>
            </a:pPr>
            <a:r>
              <a:rPr lang="zh-CN" altLang="en-US" sz="19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</a:t>
            </a:r>
            <a:endParaRPr lang="en-US" altLang="en-US" sz="1900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1" name="Freeform 5"/>
          <p:cNvSpPr>
            <a:spLocks noChangeArrowheads="1"/>
          </p:cNvSpPr>
          <p:nvPr/>
        </p:nvSpPr>
        <p:spPr bwMode="auto">
          <a:xfrm>
            <a:off x="928688" y="2214563"/>
            <a:ext cx="1778000" cy="4143375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115" y="0"/>
              </a:cxn>
              <a:cxn ang="0">
                <a:pos x="230" y="115"/>
              </a:cxn>
              <a:cxn ang="0">
                <a:pos x="230" y="621"/>
              </a:cxn>
              <a:cxn ang="0">
                <a:pos x="0" y="621"/>
              </a:cxn>
              <a:cxn ang="0">
                <a:pos x="0" y="115"/>
              </a:cxn>
              <a:cxn ang="0">
                <a:pos x="115" y="0"/>
              </a:cxn>
            </a:cxnLst>
            <a:rect l="0" t="0" r="r" b="b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621"/>
                  <a:pt x="230" y="621"/>
                  <a:pt x="230" y="621"/>
                </a:cubicBezTo>
                <a:cubicBezTo>
                  <a:pt x="0" y="621"/>
                  <a:pt x="0" y="621"/>
                  <a:pt x="0" y="62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008F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2789238" y="2214563"/>
            <a:ext cx="1779587" cy="4143375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115" y="0"/>
              </a:cxn>
              <a:cxn ang="0">
                <a:pos x="230" y="115"/>
              </a:cxn>
              <a:cxn ang="0">
                <a:pos x="230" y="621"/>
              </a:cxn>
              <a:cxn ang="0">
                <a:pos x="0" y="621"/>
              </a:cxn>
              <a:cxn ang="0">
                <a:pos x="0" y="115"/>
              </a:cxn>
              <a:cxn ang="0">
                <a:pos x="115" y="0"/>
              </a:cxn>
            </a:cxnLst>
            <a:rect l="0" t="0" r="r" b="b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287"/>
                  <a:pt x="230" y="449"/>
                  <a:pt x="230" y="621"/>
                </a:cubicBezTo>
                <a:cubicBezTo>
                  <a:pt x="153" y="621"/>
                  <a:pt x="77" y="621"/>
                  <a:pt x="0" y="621"/>
                </a:cubicBezTo>
                <a:cubicBezTo>
                  <a:pt x="0" y="449"/>
                  <a:pt x="0" y="287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5DB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" name="Freeform 7"/>
          <p:cNvSpPr>
            <a:spLocks noChangeArrowheads="1"/>
          </p:cNvSpPr>
          <p:nvPr/>
        </p:nvSpPr>
        <p:spPr bwMode="auto">
          <a:xfrm>
            <a:off x="4651375" y="2214563"/>
            <a:ext cx="1778000" cy="4143375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115" y="0"/>
              </a:cxn>
              <a:cxn ang="0">
                <a:pos x="230" y="115"/>
              </a:cxn>
              <a:cxn ang="0">
                <a:pos x="230" y="621"/>
              </a:cxn>
              <a:cxn ang="0">
                <a:pos x="0" y="621"/>
              </a:cxn>
              <a:cxn ang="0">
                <a:pos x="0" y="115"/>
              </a:cxn>
              <a:cxn ang="0">
                <a:pos x="115" y="0"/>
              </a:cxn>
            </a:cxnLst>
            <a:rect l="0" t="0" r="r" b="b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287"/>
                  <a:pt x="230" y="449"/>
                  <a:pt x="230" y="621"/>
                </a:cubicBezTo>
                <a:cubicBezTo>
                  <a:pt x="153" y="621"/>
                  <a:pt x="77" y="621"/>
                  <a:pt x="0" y="621"/>
                </a:cubicBezTo>
                <a:cubicBezTo>
                  <a:pt x="0" y="449"/>
                  <a:pt x="0" y="287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66CEF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6513513" y="2214563"/>
            <a:ext cx="1778000" cy="4143375"/>
          </a:xfrm>
          <a:custGeom>
            <a:avLst/>
            <a:gdLst>
              <a:gd name="T0" fmla="*/ 115 w 230"/>
              <a:gd name="T1" fmla="*/ 0 h 621"/>
              <a:gd name="T2" fmla="*/ 115 w 230"/>
              <a:gd name="T3" fmla="*/ 0 h 621"/>
              <a:gd name="T4" fmla="*/ 230 w 230"/>
              <a:gd name="T5" fmla="*/ 115 h 621"/>
              <a:gd name="T6" fmla="*/ 230 w 230"/>
              <a:gd name="T7" fmla="*/ 621 h 621"/>
              <a:gd name="T8" fmla="*/ 0 w 230"/>
              <a:gd name="T9" fmla="*/ 621 h 621"/>
              <a:gd name="T10" fmla="*/ 0 w 230"/>
              <a:gd name="T11" fmla="*/ 115 h 621"/>
              <a:gd name="T12" fmla="*/ 115 w 230"/>
              <a:gd name="T13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621"/>
                  <a:pt x="230" y="621"/>
                  <a:pt x="230" y="621"/>
                </a:cubicBezTo>
                <a:cubicBezTo>
                  <a:pt x="0" y="621"/>
                  <a:pt x="0" y="621"/>
                  <a:pt x="0" y="62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03689A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noProof="1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4921250" y="2736850"/>
            <a:ext cx="1211263" cy="1270000"/>
            <a:chOff x="4547592" y="983456"/>
            <a:chExt cx="969169" cy="976313"/>
          </a:xfrm>
        </p:grpSpPr>
        <p:sp>
          <p:nvSpPr>
            <p:cNvPr id="32777" name="Oval 12"/>
            <p:cNvSpPr>
              <a:spLocks noChangeArrowheads="1"/>
            </p:cNvSpPr>
            <p:nvPr/>
          </p:nvSpPr>
          <p:spPr bwMode="auto">
            <a:xfrm>
              <a:off x="4547592" y="983456"/>
              <a:ext cx="969169" cy="9763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32778" name="Oval 17"/>
            <p:cNvSpPr>
              <a:spLocks noChangeArrowheads="1"/>
            </p:cNvSpPr>
            <p:nvPr/>
          </p:nvSpPr>
          <p:spPr bwMode="auto">
            <a:xfrm>
              <a:off x="4621411" y="1056083"/>
              <a:ext cx="822722" cy="823913"/>
            </a:xfrm>
            <a:prstGeom prst="ellipse">
              <a:avLst/>
            </a:prstGeom>
            <a:solidFill>
              <a:srgbClr val="66CEF6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32779" name="Oval 19"/>
            <p:cNvSpPr>
              <a:spLocks noChangeArrowheads="1"/>
            </p:cNvSpPr>
            <p:nvPr/>
          </p:nvSpPr>
          <p:spPr bwMode="auto">
            <a:xfrm>
              <a:off x="4683323" y="1117996"/>
              <a:ext cx="698897" cy="70604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32780" name="Freeform 23"/>
            <p:cNvSpPr>
              <a:spLocks noChangeArrowheads="1"/>
            </p:cNvSpPr>
            <p:nvPr/>
          </p:nvSpPr>
          <p:spPr bwMode="auto">
            <a:xfrm>
              <a:off x="4807148" y="1253728"/>
              <a:ext cx="422672" cy="417910"/>
            </a:xfrm>
            <a:custGeom>
              <a:avLst/>
              <a:gdLst/>
              <a:ahLst/>
              <a:cxnLst>
                <a:cxn ang="0">
                  <a:pos x="345" y="48"/>
                </a:cxn>
                <a:cxn ang="0">
                  <a:pos x="345" y="48"/>
                </a:cxn>
                <a:cxn ang="0">
                  <a:pos x="355" y="76"/>
                </a:cxn>
                <a:cxn ang="0">
                  <a:pos x="312" y="123"/>
                </a:cxn>
                <a:cxn ang="0">
                  <a:pos x="279" y="114"/>
                </a:cxn>
                <a:cxn ang="0">
                  <a:pos x="114" y="275"/>
                </a:cxn>
                <a:cxn ang="0">
                  <a:pos x="114" y="280"/>
                </a:cxn>
                <a:cxn ang="0">
                  <a:pos x="123" y="313"/>
                </a:cxn>
                <a:cxn ang="0">
                  <a:pos x="76" y="351"/>
                </a:cxn>
                <a:cxn ang="0">
                  <a:pos x="47" y="346"/>
                </a:cxn>
                <a:cxn ang="0">
                  <a:pos x="47" y="341"/>
                </a:cxn>
                <a:cxn ang="0">
                  <a:pos x="80" y="313"/>
                </a:cxn>
                <a:cxn ang="0">
                  <a:pos x="66" y="289"/>
                </a:cxn>
                <a:cxn ang="0">
                  <a:pos x="43" y="275"/>
                </a:cxn>
                <a:cxn ang="0">
                  <a:pos x="14" y="308"/>
                </a:cxn>
                <a:cxn ang="0">
                  <a:pos x="9" y="308"/>
                </a:cxn>
                <a:cxn ang="0">
                  <a:pos x="0" y="275"/>
                </a:cxn>
                <a:cxn ang="0">
                  <a:pos x="43" y="232"/>
                </a:cxn>
                <a:cxn ang="0">
                  <a:pos x="76" y="242"/>
                </a:cxn>
                <a:cxn ang="0">
                  <a:pos x="80" y="242"/>
                </a:cxn>
                <a:cxn ang="0">
                  <a:pos x="241" y="81"/>
                </a:cxn>
                <a:cxn ang="0">
                  <a:pos x="241" y="76"/>
                </a:cxn>
                <a:cxn ang="0">
                  <a:pos x="232" y="43"/>
                </a:cxn>
                <a:cxn ang="0">
                  <a:pos x="279" y="0"/>
                </a:cxn>
                <a:cxn ang="0">
                  <a:pos x="308" y="10"/>
                </a:cxn>
                <a:cxn ang="0">
                  <a:pos x="274" y="43"/>
                </a:cxn>
                <a:cxn ang="0">
                  <a:pos x="289" y="67"/>
                </a:cxn>
                <a:cxn ang="0">
                  <a:pos x="312" y="81"/>
                </a:cxn>
                <a:cxn ang="0">
                  <a:pos x="345" y="48"/>
                </a:cxn>
              </a:cxnLst>
              <a:rect l="0" t="0" r="r" b="b"/>
              <a:pathLst>
                <a:path w="355" h="351">
                  <a:moveTo>
                    <a:pt x="345" y="48"/>
                  </a:moveTo>
                  <a:lnTo>
                    <a:pt x="345" y="48"/>
                  </a:lnTo>
                  <a:lnTo>
                    <a:pt x="355" y="76"/>
                  </a:lnTo>
                  <a:lnTo>
                    <a:pt x="312" y="123"/>
                  </a:lnTo>
                  <a:lnTo>
                    <a:pt x="279" y="114"/>
                  </a:lnTo>
                  <a:lnTo>
                    <a:pt x="114" y="275"/>
                  </a:lnTo>
                  <a:lnTo>
                    <a:pt x="114" y="280"/>
                  </a:lnTo>
                  <a:lnTo>
                    <a:pt x="123" y="313"/>
                  </a:lnTo>
                  <a:lnTo>
                    <a:pt x="76" y="351"/>
                  </a:lnTo>
                  <a:lnTo>
                    <a:pt x="47" y="346"/>
                  </a:lnTo>
                  <a:lnTo>
                    <a:pt x="47" y="341"/>
                  </a:lnTo>
                  <a:lnTo>
                    <a:pt x="80" y="313"/>
                  </a:lnTo>
                  <a:lnTo>
                    <a:pt x="66" y="289"/>
                  </a:lnTo>
                  <a:lnTo>
                    <a:pt x="43" y="275"/>
                  </a:lnTo>
                  <a:lnTo>
                    <a:pt x="14" y="308"/>
                  </a:lnTo>
                  <a:lnTo>
                    <a:pt x="9" y="308"/>
                  </a:lnTo>
                  <a:lnTo>
                    <a:pt x="0" y="275"/>
                  </a:lnTo>
                  <a:lnTo>
                    <a:pt x="43" y="232"/>
                  </a:lnTo>
                  <a:lnTo>
                    <a:pt x="76" y="242"/>
                  </a:lnTo>
                  <a:lnTo>
                    <a:pt x="80" y="242"/>
                  </a:lnTo>
                  <a:lnTo>
                    <a:pt x="241" y="81"/>
                  </a:lnTo>
                  <a:lnTo>
                    <a:pt x="241" y="76"/>
                  </a:lnTo>
                  <a:lnTo>
                    <a:pt x="232" y="43"/>
                  </a:lnTo>
                  <a:lnTo>
                    <a:pt x="279" y="0"/>
                  </a:lnTo>
                  <a:lnTo>
                    <a:pt x="308" y="10"/>
                  </a:lnTo>
                  <a:lnTo>
                    <a:pt x="274" y="43"/>
                  </a:lnTo>
                  <a:lnTo>
                    <a:pt x="289" y="67"/>
                  </a:lnTo>
                  <a:lnTo>
                    <a:pt x="312" y="81"/>
                  </a:lnTo>
                  <a:lnTo>
                    <a:pt x="345" y="48"/>
                  </a:lnTo>
                  <a:close/>
                </a:path>
              </a:pathLst>
            </a:custGeom>
            <a:solidFill>
              <a:srgbClr val="66CE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2781" name="Freeform 24"/>
            <p:cNvSpPr>
              <a:spLocks noChangeArrowheads="1"/>
            </p:cNvSpPr>
            <p:nvPr/>
          </p:nvSpPr>
          <p:spPr bwMode="auto">
            <a:xfrm>
              <a:off x="4829770" y="1259681"/>
              <a:ext cx="427435" cy="428625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6" y="43"/>
                </a:cxn>
                <a:cxn ang="0">
                  <a:pos x="52" y="37"/>
                </a:cxn>
                <a:cxn ang="0">
                  <a:pos x="55" y="40"/>
                </a:cxn>
                <a:cxn ang="0">
                  <a:pos x="53" y="42"/>
                </a:cxn>
                <a:cxn ang="0">
                  <a:pos x="74" y="63"/>
                </a:cxn>
                <a:cxn ang="0">
                  <a:pos x="73" y="73"/>
                </a:cxn>
                <a:cxn ang="0">
                  <a:pos x="73" y="73"/>
                </a:cxn>
                <a:cxn ang="0">
                  <a:pos x="63" y="74"/>
                </a:cxn>
                <a:cxn ang="0">
                  <a:pos x="42" y="53"/>
                </a:cxn>
                <a:cxn ang="0">
                  <a:pos x="40" y="55"/>
                </a:cxn>
                <a:cxn ang="0">
                  <a:pos x="37" y="52"/>
                </a:cxn>
                <a:cxn ang="0">
                  <a:pos x="43" y="46"/>
                </a:cxn>
                <a:cxn ang="0">
                  <a:pos x="18" y="21"/>
                </a:cxn>
                <a:cxn ang="0">
                  <a:pos x="11" y="20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1" y="11"/>
                </a:cxn>
                <a:cxn ang="0">
                  <a:pos x="21" y="18"/>
                </a:cxn>
              </a:cxnLst>
              <a:rect l="0" t="0" r="r" b="b"/>
              <a:pathLst>
                <a:path w="76" h="76">
                  <a:moveTo>
                    <a:pt x="21" y="18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5"/>
                    <a:pt x="76" y="70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0" y="76"/>
                    <a:pt x="65" y="76"/>
                    <a:pt x="63" y="74"/>
                  </a:cubicBezTo>
                  <a:cubicBezTo>
                    <a:pt x="56" y="67"/>
                    <a:pt x="49" y="60"/>
                    <a:pt x="42" y="5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8"/>
                    <a:pt x="21" y="18"/>
                    <a:pt x="21" y="18"/>
                  </a:cubicBezTo>
                  <a:close/>
                </a:path>
              </a:pathLst>
            </a:custGeom>
            <a:solidFill>
              <a:srgbClr val="66CE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3027363" y="2736850"/>
            <a:ext cx="1209675" cy="1270000"/>
            <a:chOff x="3095029" y="983456"/>
            <a:chExt cx="967979" cy="976313"/>
          </a:xfrm>
        </p:grpSpPr>
        <p:sp>
          <p:nvSpPr>
            <p:cNvPr id="32783" name="Oval 10"/>
            <p:cNvSpPr>
              <a:spLocks noChangeArrowheads="1"/>
            </p:cNvSpPr>
            <p:nvPr/>
          </p:nvSpPr>
          <p:spPr bwMode="auto">
            <a:xfrm>
              <a:off x="3095029" y="983456"/>
              <a:ext cx="967979" cy="9763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32784" name="Oval 15"/>
            <p:cNvSpPr>
              <a:spLocks noChangeArrowheads="1"/>
            </p:cNvSpPr>
            <p:nvPr/>
          </p:nvSpPr>
          <p:spPr bwMode="auto">
            <a:xfrm>
              <a:off x="3167657" y="1056083"/>
              <a:ext cx="822722" cy="823913"/>
            </a:xfrm>
            <a:prstGeom prst="ellipse">
              <a:avLst/>
            </a:prstGeom>
            <a:solidFill>
              <a:srgbClr val="5DBA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32785" name="Oval 18"/>
            <p:cNvSpPr>
              <a:spLocks noChangeArrowheads="1"/>
            </p:cNvSpPr>
            <p:nvPr/>
          </p:nvSpPr>
          <p:spPr bwMode="auto">
            <a:xfrm>
              <a:off x="3229569" y="1117996"/>
              <a:ext cx="704850" cy="70604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32786" name="Freeform 27"/>
            <p:cNvSpPr>
              <a:spLocks noChangeArrowheads="1"/>
            </p:cNvSpPr>
            <p:nvPr/>
          </p:nvSpPr>
          <p:spPr bwMode="auto">
            <a:xfrm>
              <a:off x="3371255" y="1473993"/>
              <a:ext cx="421481" cy="1916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5"/>
                </a:cxn>
                <a:cxn ang="0">
                  <a:pos x="25" y="0"/>
                </a:cxn>
                <a:cxn ang="0">
                  <a:pos x="37" y="21"/>
                </a:cxn>
                <a:cxn ang="0">
                  <a:pos x="50" y="0"/>
                </a:cxn>
                <a:cxn ang="0">
                  <a:pos x="67" y="5"/>
                </a:cxn>
                <a:cxn ang="0">
                  <a:pos x="75" y="16"/>
                </a:cxn>
                <a:cxn ang="0">
                  <a:pos x="75" y="34"/>
                </a:cxn>
                <a:cxn ang="0">
                  <a:pos x="37" y="34"/>
                </a:cxn>
                <a:cxn ang="0">
                  <a:pos x="0" y="34"/>
                </a:cxn>
                <a:cxn ang="0">
                  <a:pos x="0" y="16"/>
                </a:cxn>
              </a:cxnLst>
              <a:rect l="0" t="0" r="r" b="b"/>
              <a:pathLst>
                <a:path w="75" h="34">
                  <a:moveTo>
                    <a:pt x="0" y="16"/>
                  </a:moveTo>
                  <a:cubicBezTo>
                    <a:pt x="0" y="11"/>
                    <a:pt x="2" y="7"/>
                    <a:pt x="7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2" y="7"/>
                    <a:pt x="75" y="11"/>
                    <a:pt x="75" y="16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5D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2787" name="Freeform 28"/>
            <p:cNvSpPr>
              <a:spLocks noChangeArrowheads="1"/>
            </p:cNvSpPr>
            <p:nvPr/>
          </p:nvSpPr>
          <p:spPr bwMode="auto">
            <a:xfrm>
              <a:off x="3483173" y="1243013"/>
              <a:ext cx="197644" cy="230981"/>
            </a:xfrm>
            <a:custGeom>
              <a:avLst/>
              <a:gdLst/>
              <a:ahLst/>
              <a:cxnLst>
                <a:cxn ang="0">
                  <a:pos x="17" y="41"/>
                </a:cxn>
                <a:cxn ang="0">
                  <a:pos x="5" y="32"/>
                </a:cxn>
                <a:cxn ang="0">
                  <a:pos x="1" y="12"/>
                </a:cxn>
                <a:cxn ang="0">
                  <a:pos x="17" y="0"/>
                </a:cxn>
                <a:cxn ang="0">
                  <a:pos x="33" y="12"/>
                </a:cxn>
                <a:cxn ang="0">
                  <a:pos x="29" y="32"/>
                </a:cxn>
                <a:cxn ang="0">
                  <a:pos x="17" y="41"/>
                </a:cxn>
              </a:cxnLst>
              <a:rect l="0" t="0" r="r" b="b"/>
              <a:pathLst>
                <a:path w="35" h="41">
                  <a:moveTo>
                    <a:pt x="17" y="41"/>
                  </a:moveTo>
                  <a:cubicBezTo>
                    <a:pt x="12" y="41"/>
                    <a:pt x="8" y="37"/>
                    <a:pt x="5" y="32"/>
                  </a:cubicBezTo>
                  <a:cubicBezTo>
                    <a:pt x="1" y="26"/>
                    <a:pt x="0" y="18"/>
                    <a:pt x="1" y="12"/>
                  </a:cubicBezTo>
                  <a:cubicBezTo>
                    <a:pt x="3" y="5"/>
                    <a:pt x="8" y="0"/>
                    <a:pt x="17" y="0"/>
                  </a:cubicBezTo>
                  <a:cubicBezTo>
                    <a:pt x="26" y="0"/>
                    <a:pt x="31" y="5"/>
                    <a:pt x="33" y="12"/>
                  </a:cubicBezTo>
                  <a:cubicBezTo>
                    <a:pt x="35" y="18"/>
                    <a:pt x="33" y="26"/>
                    <a:pt x="29" y="32"/>
                  </a:cubicBezTo>
                  <a:cubicBezTo>
                    <a:pt x="26" y="37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5D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2788" name="Freeform 29"/>
            <p:cNvSpPr>
              <a:spLocks noChangeArrowheads="1"/>
            </p:cNvSpPr>
            <p:nvPr/>
          </p:nvSpPr>
          <p:spPr bwMode="auto">
            <a:xfrm>
              <a:off x="3646288" y="1575196"/>
              <a:ext cx="84535" cy="571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" y="0"/>
                </a:cxn>
                <a:cxn ang="0">
                  <a:pos x="15" y="2"/>
                </a:cxn>
                <a:cxn ang="0">
                  <a:pos x="15" y="8"/>
                </a:cxn>
                <a:cxn ang="0">
                  <a:pos x="1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15" h="10">
                  <a:moveTo>
                    <a:pt x="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41" name="文本框 83"/>
          <p:cNvSpPr txBox="1"/>
          <p:nvPr/>
        </p:nvSpPr>
        <p:spPr>
          <a:xfrm>
            <a:off x="1549400" y="4238625"/>
            <a:ext cx="950913" cy="179228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endParaRPr lang="en-US" altLang="zh-CN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死</a:t>
            </a:r>
            <a:endParaRPr lang="en-US" altLang="zh-CN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</a:t>
            </a:r>
            <a:endParaRPr lang="en-US" altLang="zh-CN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1211263" y="2736850"/>
            <a:ext cx="1219200" cy="1270000"/>
            <a:chOff x="1212026" y="2143116"/>
            <a:chExt cx="1218483" cy="1291532"/>
          </a:xfrm>
        </p:grpSpPr>
        <p:grpSp>
          <p:nvGrpSpPr>
            <p:cNvPr id="32791" name="组合 27"/>
            <p:cNvGrpSpPr>
              <a:grpSpLocks/>
            </p:cNvGrpSpPr>
            <p:nvPr/>
          </p:nvGrpSpPr>
          <p:grpSpPr bwMode="auto">
            <a:xfrm>
              <a:off x="1212026" y="2143116"/>
              <a:ext cx="1218483" cy="1291532"/>
              <a:chOff x="1641276" y="983456"/>
              <a:chExt cx="975122" cy="976313"/>
            </a:xfrm>
          </p:grpSpPr>
          <p:sp>
            <p:nvSpPr>
              <p:cNvPr id="32792" name="Oval 9"/>
              <p:cNvSpPr>
                <a:spLocks noChangeArrowheads="1"/>
              </p:cNvSpPr>
              <p:nvPr/>
            </p:nvSpPr>
            <p:spPr bwMode="auto">
              <a:xfrm>
                <a:off x="1641276" y="983456"/>
                <a:ext cx="975122" cy="97631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endParaRPr lang="zh-CN" altLang="en-US"/>
              </a:p>
            </p:txBody>
          </p:sp>
          <p:sp>
            <p:nvSpPr>
              <p:cNvPr id="32793" name="Oval 13"/>
              <p:cNvSpPr>
                <a:spLocks noChangeArrowheads="1"/>
              </p:cNvSpPr>
              <p:nvPr/>
            </p:nvSpPr>
            <p:spPr bwMode="auto">
              <a:xfrm>
                <a:off x="1715095" y="1056083"/>
                <a:ext cx="821531" cy="823913"/>
              </a:xfrm>
              <a:prstGeom prst="ellipse">
                <a:avLst/>
              </a:prstGeom>
              <a:solidFill>
                <a:srgbClr val="008FCA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endParaRPr lang="zh-CN" altLang="en-US"/>
              </a:p>
            </p:txBody>
          </p:sp>
          <p:sp>
            <p:nvSpPr>
              <p:cNvPr id="32794" name="Oval 14"/>
              <p:cNvSpPr>
                <a:spLocks noChangeArrowheads="1"/>
              </p:cNvSpPr>
              <p:nvPr/>
            </p:nvSpPr>
            <p:spPr bwMode="auto">
              <a:xfrm>
                <a:off x="1777007" y="1117996"/>
                <a:ext cx="703660" cy="70604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endParaRPr lang="zh-CN" altLang="en-US"/>
              </a:p>
            </p:txBody>
          </p:sp>
        </p:grpSp>
        <p:sp>
          <p:nvSpPr>
            <p:cNvPr id="32795" name="Freeform 48"/>
            <p:cNvSpPr>
              <a:spLocks noEditPoints="1" noChangeArrowheads="1"/>
            </p:cNvSpPr>
            <p:nvPr/>
          </p:nvSpPr>
          <p:spPr bwMode="auto">
            <a:xfrm>
              <a:off x="1571604" y="2500306"/>
              <a:ext cx="500066" cy="500066"/>
            </a:xfrm>
            <a:custGeom>
              <a:avLst/>
              <a:gdLst/>
              <a:ahLst/>
              <a:cxnLst>
                <a:cxn ang="0">
                  <a:pos x="152" y="88"/>
                </a:cxn>
                <a:cxn ang="0">
                  <a:pos x="152" y="64"/>
                </a:cxn>
                <a:cxn ang="0">
                  <a:pos x="138" y="64"/>
                </a:cxn>
                <a:cxn ang="0">
                  <a:pos x="128" y="40"/>
                </a:cxn>
                <a:cxn ang="0">
                  <a:pos x="138" y="31"/>
                </a:cxn>
                <a:cxn ang="0">
                  <a:pos x="121" y="14"/>
                </a:cxn>
                <a:cxn ang="0">
                  <a:pos x="111" y="24"/>
                </a:cxn>
                <a:cxn ang="0">
                  <a:pos x="88" y="14"/>
                </a:cxn>
                <a:cxn ang="0">
                  <a:pos x="88" y="0"/>
                </a:cxn>
                <a:cxn ang="0">
                  <a:pos x="64" y="0"/>
                </a:cxn>
                <a:cxn ang="0">
                  <a:pos x="64" y="14"/>
                </a:cxn>
                <a:cxn ang="0">
                  <a:pos x="41" y="24"/>
                </a:cxn>
                <a:cxn ang="0">
                  <a:pos x="31" y="14"/>
                </a:cxn>
                <a:cxn ang="0">
                  <a:pos x="14" y="31"/>
                </a:cxn>
                <a:cxn ang="0">
                  <a:pos x="24" y="40"/>
                </a:cxn>
                <a:cxn ang="0">
                  <a:pos x="14" y="64"/>
                </a:cxn>
                <a:cxn ang="0">
                  <a:pos x="0" y="64"/>
                </a:cxn>
                <a:cxn ang="0">
                  <a:pos x="0" y="88"/>
                </a:cxn>
                <a:cxn ang="0">
                  <a:pos x="14" y="88"/>
                </a:cxn>
                <a:cxn ang="0">
                  <a:pos x="24" y="111"/>
                </a:cxn>
                <a:cxn ang="0">
                  <a:pos x="14" y="121"/>
                </a:cxn>
                <a:cxn ang="0">
                  <a:pos x="31" y="138"/>
                </a:cxn>
                <a:cxn ang="0">
                  <a:pos x="41" y="128"/>
                </a:cxn>
                <a:cxn ang="0">
                  <a:pos x="64" y="138"/>
                </a:cxn>
                <a:cxn ang="0">
                  <a:pos x="64" y="152"/>
                </a:cxn>
                <a:cxn ang="0">
                  <a:pos x="88" y="152"/>
                </a:cxn>
                <a:cxn ang="0">
                  <a:pos x="88" y="138"/>
                </a:cxn>
                <a:cxn ang="0">
                  <a:pos x="111" y="128"/>
                </a:cxn>
                <a:cxn ang="0">
                  <a:pos x="121" y="138"/>
                </a:cxn>
                <a:cxn ang="0">
                  <a:pos x="138" y="121"/>
                </a:cxn>
                <a:cxn ang="0">
                  <a:pos x="128" y="111"/>
                </a:cxn>
                <a:cxn ang="0">
                  <a:pos x="138" y="88"/>
                </a:cxn>
                <a:cxn ang="0">
                  <a:pos x="152" y="88"/>
                </a:cxn>
                <a:cxn ang="0">
                  <a:pos x="76" y="115"/>
                </a:cxn>
                <a:cxn ang="0">
                  <a:pos x="37" y="76"/>
                </a:cxn>
                <a:cxn ang="0">
                  <a:pos x="76" y="37"/>
                </a:cxn>
                <a:cxn ang="0">
                  <a:pos x="115" y="76"/>
                </a:cxn>
                <a:cxn ang="0">
                  <a:pos x="76" y="115"/>
                </a:cxn>
              </a:cxnLst>
              <a:rect l="0" t="0" r="r" b="b"/>
              <a:pathLst>
                <a:path w="152" h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rgbClr val="5D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50" name="文本框 83"/>
          <p:cNvSpPr txBox="1"/>
          <p:nvPr/>
        </p:nvSpPr>
        <p:spPr>
          <a:xfrm>
            <a:off x="3335338" y="4244975"/>
            <a:ext cx="950912" cy="17938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忘</a:t>
            </a:r>
            <a:endParaRPr lang="en-US" altLang="zh-CN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en-US" altLang="zh-CN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密</a:t>
            </a:r>
            <a:endParaRPr lang="en-US" altLang="zh-CN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</a:p>
        </p:txBody>
      </p:sp>
      <p:sp>
        <p:nvSpPr>
          <p:cNvPr id="51" name="文本框 83"/>
          <p:cNvSpPr txBox="1"/>
          <p:nvPr/>
        </p:nvSpPr>
        <p:spPr>
          <a:xfrm>
            <a:off x="5143500" y="4210050"/>
            <a:ext cx="950913" cy="13620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endParaRPr lang="en-US" altLang="zh-CN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停</a:t>
            </a:r>
            <a:endParaRPr lang="en-US" altLang="zh-CN" sz="2800" b="1" spc="3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</a:p>
        </p:txBody>
      </p:sp>
      <p:sp>
        <p:nvSpPr>
          <p:cNvPr id="52" name="文本框 83"/>
          <p:cNvSpPr txBox="1"/>
          <p:nvPr/>
        </p:nvSpPr>
        <p:spPr>
          <a:xfrm>
            <a:off x="6929438" y="4424363"/>
            <a:ext cx="950912" cy="13620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spc="3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无法连接网络</a:t>
            </a:r>
          </a:p>
        </p:txBody>
      </p: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6764338" y="2736850"/>
            <a:ext cx="1217612" cy="1270000"/>
            <a:chOff x="6764043" y="2143116"/>
            <a:chExt cx="1218483" cy="1291532"/>
          </a:xfrm>
        </p:grpSpPr>
        <p:grpSp>
          <p:nvGrpSpPr>
            <p:cNvPr id="32800" name="组合 14"/>
            <p:cNvGrpSpPr>
              <a:grpSpLocks/>
            </p:cNvGrpSpPr>
            <p:nvPr/>
          </p:nvGrpSpPr>
          <p:grpSpPr bwMode="auto">
            <a:xfrm>
              <a:off x="6764043" y="2143116"/>
              <a:ext cx="1218483" cy="1291532"/>
              <a:chOff x="5995392" y="983456"/>
              <a:chExt cx="975122" cy="976313"/>
            </a:xfrm>
          </p:grpSpPr>
          <p:sp>
            <p:nvSpPr>
              <p:cNvPr id="32801" name="Oval 11"/>
              <p:cNvSpPr>
                <a:spLocks noChangeArrowheads="1"/>
              </p:cNvSpPr>
              <p:nvPr/>
            </p:nvSpPr>
            <p:spPr bwMode="auto">
              <a:xfrm>
                <a:off x="5995392" y="983456"/>
                <a:ext cx="975122" cy="97631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endParaRPr lang="zh-CN" altLang="en-US"/>
              </a:p>
            </p:txBody>
          </p:sp>
          <p:sp>
            <p:nvSpPr>
              <p:cNvPr id="32802" name="Oval 16"/>
              <p:cNvSpPr>
                <a:spLocks noChangeArrowheads="1"/>
              </p:cNvSpPr>
              <p:nvPr/>
            </p:nvSpPr>
            <p:spPr bwMode="auto">
              <a:xfrm>
                <a:off x="6075164" y="1056083"/>
                <a:ext cx="821531" cy="823913"/>
              </a:xfrm>
              <a:prstGeom prst="ellipse">
                <a:avLst/>
              </a:prstGeom>
              <a:solidFill>
                <a:srgbClr val="03689A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endParaRPr lang="zh-CN" altLang="en-US"/>
              </a:p>
            </p:txBody>
          </p:sp>
          <p:sp>
            <p:nvSpPr>
              <p:cNvPr id="32803" name="Oval 20"/>
              <p:cNvSpPr>
                <a:spLocks noChangeArrowheads="1"/>
              </p:cNvSpPr>
              <p:nvPr/>
            </p:nvSpPr>
            <p:spPr bwMode="auto">
              <a:xfrm>
                <a:off x="6131123" y="1117996"/>
                <a:ext cx="703660" cy="70604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endParaRPr lang="zh-CN" altLang="en-US"/>
              </a:p>
            </p:txBody>
          </p:sp>
        </p:grpSp>
        <p:sp>
          <p:nvSpPr>
            <p:cNvPr id="32804" name="Freeform 85"/>
            <p:cNvSpPr>
              <a:spLocks noEditPoints="1" noChangeArrowheads="1"/>
            </p:cNvSpPr>
            <p:nvPr/>
          </p:nvSpPr>
          <p:spPr bwMode="auto">
            <a:xfrm>
              <a:off x="7072330" y="2571744"/>
              <a:ext cx="631825" cy="466725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189" y="19"/>
                </a:cxn>
                <a:cxn ang="0">
                  <a:pos x="199" y="120"/>
                </a:cxn>
                <a:cxn ang="0">
                  <a:pos x="109" y="139"/>
                </a:cxn>
                <a:cxn ang="0">
                  <a:pos x="149" y="177"/>
                </a:cxn>
                <a:cxn ang="0">
                  <a:pos x="50" y="196"/>
                </a:cxn>
                <a:cxn ang="0">
                  <a:pos x="90" y="177"/>
                </a:cxn>
                <a:cxn ang="0">
                  <a:pos x="0" y="139"/>
                </a:cxn>
                <a:cxn ang="0">
                  <a:pos x="7" y="120"/>
                </a:cxn>
                <a:cxn ang="0">
                  <a:pos x="0" y="19"/>
                </a:cxn>
                <a:cxn ang="0">
                  <a:pos x="149" y="47"/>
                </a:cxn>
                <a:cxn ang="0">
                  <a:pos x="132" y="47"/>
                </a:cxn>
                <a:cxn ang="0">
                  <a:pos x="102" y="70"/>
                </a:cxn>
                <a:cxn ang="0">
                  <a:pos x="88" y="59"/>
                </a:cxn>
                <a:cxn ang="0">
                  <a:pos x="57" y="70"/>
                </a:cxn>
                <a:cxn ang="0">
                  <a:pos x="85" y="66"/>
                </a:cxn>
                <a:cxn ang="0">
                  <a:pos x="102" y="78"/>
                </a:cxn>
                <a:cxn ang="0">
                  <a:pos x="137" y="56"/>
                </a:cxn>
                <a:cxn ang="0">
                  <a:pos x="144" y="54"/>
                </a:cxn>
                <a:cxn ang="0">
                  <a:pos x="132" y="68"/>
                </a:cxn>
                <a:cxn ang="0">
                  <a:pos x="142" y="99"/>
                </a:cxn>
                <a:cxn ang="0">
                  <a:pos x="132" y="68"/>
                </a:cxn>
                <a:cxn ang="0">
                  <a:pos x="118" y="99"/>
                </a:cxn>
                <a:cxn ang="0">
                  <a:pos x="128" y="78"/>
                </a:cxn>
                <a:cxn ang="0">
                  <a:pos x="102" y="89"/>
                </a:cxn>
                <a:cxn ang="0">
                  <a:pos x="111" y="99"/>
                </a:cxn>
                <a:cxn ang="0">
                  <a:pos x="102" y="89"/>
                </a:cxn>
                <a:cxn ang="0">
                  <a:pos x="88" y="99"/>
                </a:cxn>
                <a:cxn ang="0">
                  <a:pos x="97" y="80"/>
                </a:cxn>
                <a:cxn ang="0">
                  <a:pos x="73" y="80"/>
                </a:cxn>
                <a:cxn ang="0">
                  <a:pos x="83" y="99"/>
                </a:cxn>
                <a:cxn ang="0">
                  <a:pos x="73" y="80"/>
                </a:cxn>
                <a:cxn ang="0">
                  <a:pos x="57" y="99"/>
                </a:cxn>
                <a:cxn ang="0">
                  <a:pos x="66" y="85"/>
                </a:cxn>
                <a:cxn ang="0">
                  <a:pos x="170" y="21"/>
                </a:cxn>
                <a:cxn ang="0">
                  <a:pos x="28" y="118"/>
                </a:cxn>
                <a:cxn ang="0">
                  <a:pos x="170" y="21"/>
                </a:cxn>
              </a:cxnLst>
              <a:rect l="0" t="0" r="r" b="b"/>
              <a:pathLst>
                <a:path w="199" h="196">
                  <a:moveTo>
                    <a:pt x="0" y="0"/>
                  </a:moveTo>
                  <a:lnTo>
                    <a:pt x="199" y="0"/>
                  </a:lnTo>
                  <a:lnTo>
                    <a:pt x="199" y="19"/>
                  </a:lnTo>
                  <a:lnTo>
                    <a:pt x="189" y="19"/>
                  </a:lnTo>
                  <a:lnTo>
                    <a:pt x="189" y="120"/>
                  </a:lnTo>
                  <a:lnTo>
                    <a:pt x="199" y="120"/>
                  </a:lnTo>
                  <a:lnTo>
                    <a:pt x="199" y="139"/>
                  </a:lnTo>
                  <a:lnTo>
                    <a:pt x="109" y="139"/>
                  </a:lnTo>
                  <a:lnTo>
                    <a:pt x="109" y="177"/>
                  </a:lnTo>
                  <a:lnTo>
                    <a:pt x="149" y="177"/>
                  </a:lnTo>
                  <a:lnTo>
                    <a:pt x="149" y="196"/>
                  </a:lnTo>
                  <a:lnTo>
                    <a:pt x="50" y="196"/>
                  </a:lnTo>
                  <a:lnTo>
                    <a:pt x="50" y="177"/>
                  </a:lnTo>
                  <a:lnTo>
                    <a:pt x="90" y="177"/>
                  </a:lnTo>
                  <a:lnTo>
                    <a:pt x="90" y="139"/>
                  </a:lnTo>
                  <a:lnTo>
                    <a:pt x="0" y="139"/>
                  </a:lnTo>
                  <a:lnTo>
                    <a:pt x="0" y="120"/>
                  </a:lnTo>
                  <a:lnTo>
                    <a:pt x="7" y="120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149" y="47"/>
                  </a:moveTo>
                  <a:lnTo>
                    <a:pt x="142" y="47"/>
                  </a:lnTo>
                  <a:lnTo>
                    <a:pt x="132" y="47"/>
                  </a:lnTo>
                  <a:lnTo>
                    <a:pt x="135" y="52"/>
                  </a:lnTo>
                  <a:lnTo>
                    <a:pt x="102" y="70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5" y="59"/>
                  </a:lnTo>
                  <a:lnTo>
                    <a:pt x="57" y="70"/>
                  </a:lnTo>
                  <a:lnTo>
                    <a:pt x="59" y="78"/>
                  </a:lnTo>
                  <a:lnTo>
                    <a:pt x="85" y="66"/>
                  </a:lnTo>
                  <a:lnTo>
                    <a:pt x="99" y="75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37" y="56"/>
                  </a:lnTo>
                  <a:lnTo>
                    <a:pt x="139" y="61"/>
                  </a:lnTo>
                  <a:lnTo>
                    <a:pt x="144" y="54"/>
                  </a:lnTo>
                  <a:lnTo>
                    <a:pt x="149" y="47"/>
                  </a:lnTo>
                  <a:close/>
                  <a:moveTo>
                    <a:pt x="132" y="68"/>
                  </a:moveTo>
                  <a:lnTo>
                    <a:pt x="132" y="99"/>
                  </a:lnTo>
                  <a:lnTo>
                    <a:pt x="142" y="99"/>
                  </a:lnTo>
                  <a:lnTo>
                    <a:pt x="142" y="68"/>
                  </a:lnTo>
                  <a:lnTo>
                    <a:pt x="132" y="68"/>
                  </a:lnTo>
                  <a:close/>
                  <a:moveTo>
                    <a:pt x="118" y="78"/>
                  </a:moveTo>
                  <a:lnTo>
                    <a:pt x="118" y="99"/>
                  </a:lnTo>
                  <a:lnTo>
                    <a:pt x="128" y="99"/>
                  </a:lnTo>
                  <a:lnTo>
                    <a:pt x="128" y="78"/>
                  </a:lnTo>
                  <a:lnTo>
                    <a:pt x="118" y="78"/>
                  </a:lnTo>
                  <a:close/>
                  <a:moveTo>
                    <a:pt x="102" y="89"/>
                  </a:moveTo>
                  <a:lnTo>
                    <a:pt x="102" y="99"/>
                  </a:lnTo>
                  <a:lnTo>
                    <a:pt x="111" y="99"/>
                  </a:lnTo>
                  <a:lnTo>
                    <a:pt x="111" y="89"/>
                  </a:lnTo>
                  <a:lnTo>
                    <a:pt x="102" y="89"/>
                  </a:lnTo>
                  <a:close/>
                  <a:moveTo>
                    <a:pt x="88" y="80"/>
                  </a:moveTo>
                  <a:lnTo>
                    <a:pt x="88" y="99"/>
                  </a:lnTo>
                  <a:lnTo>
                    <a:pt x="97" y="99"/>
                  </a:lnTo>
                  <a:lnTo>
                    <a:pt x="97" y="80"/>
                  </a:lnTo>
                  <a:lnTo>
                    <a:pt x="88" y="80"/>
                  </a:lnTo>
                  <a:close/>
                  <a:moveTo>
                    <a:pt x="73" y="80"/>
                  </a:moveTo>
                  <a:lnTo>
                    <a:pt x="73" y="99"/>
                  </a:lnTo>
                  <a:lnTo>
                    <a:pt x="83" y="99"/>
                  </a:lnTo>
                  <a:lnTo>
                    <a:pt x="83" y="80"/>
                  </a:lnTo>
                  <a:lnTo>
                    <a:pt x="73" y="80"/>
                  </a:lnTo>
                  <a:close/>
                  <a:moveTo>
                    <a:pt x="57" y="85"/>
                  </a:moveTo>
                  <a:lnTo>
                    <a:pt x="57" y="99"/>
                  </a:lnTo>
                  <a:lnTo>
                    <a:pt x="66" y="99"/>
                  </a:lnTo>
                  <a:lnTo>
                    <a:pt x="66" y="85"/>
                  </a:lnTo>
                  <a:lnTo>
                    <a:pt x="57" y="85"/>
                  </a:lnTo>
                  <a:close/>
                  <a:moveTo>
                    <a:pt x="170" y="21"/>
                  </a:moveTo>
                  <a:lnTo>
                    <a:pt x="28" y="21"/>
                  </a:lnTo>
                  <a:lnTo>
                    <a:pt x="28" y="118"/>
                  </a:lnTo>
                  <a:lnTo>
                    <a:pt x="170" y="118"/>
                  </a:lnTo>
                  <a:lnTo>
                    <a:pt x="170" y="21"/>
                  </a:lnTo>
                  <a:close/>
                </a:path>
              </a:pathLst>
            </a:custGeom>
            <a:solidFill>
              <a:srgbClr val="2E66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59" name="饼形 42"/>
          <p:cNvSpPr/>
          <p:nvPr/>
        </p:nvSpPr>
        <p:spPr bwMode="auto">
          <a:xfrm rot="20758557">
            <a:off x="492125" y="1058863"/>
            <a:ext cx="823913" cy="8540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C00000"/>
          </a:solidFill>
          <a:ln w="25400" cap="flat" cmpd="sng">
            <a:solidFill>
              <a:srgbClr val="C00000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 noProof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2806" name="组合 25"/>
          <p:cNvGrpSpPr>
            <a:grpSpLocks/>
          </p:cNvGrpSpPr>
          <p:nvPr/>
        </p:nvGrpSpPr>
        <p:grpSpPr bwMode="auto">
          <a:xfrm>
            <a:off x="1785938" y="1252538"/>
            <a:ext cx="4286250" cy="1462087"/>
            <a:chOff x="4359344" y="1465793"/>
            <a:chExt cx="5395822" cy="1541805"/>
          </a:xfrm>
        </p:grpSpPr>
        <p:sp>
          <p:nvSpPr>
            <p:cNvPr id="43" name="TextBox 9"/>
            <p:cNvSpPr>
              <a:spLocks noChangeArrowheads="1"/>
            </p:cNvSpPr>
            <p:nvPr/>
          </p:nvSpPr>
          <p:spPr bwMode="auto">
            <a:xfrm>
              <a:off x="4359344" y="1465793"/>
              <a:ext cx="5395822" cy="15418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noProof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操作中可能遇到的</a:t>
              </a:r>
              <a:r>
                <a:rPr lang="zh-CN" altLang="en-US" sz="3600" noProof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问题</a:t>
              </a:r>
              <a:endParaRPr lang="en-US" sz="3600" noProof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3500" noProof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altLang="zh-CN" sz="350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4" name="直接连接符 10"/>
            <p:cNvSpPr>
              <a:spLocks noChangeShapeType="1"/>
            </p:cNvSpPr>
            <p:nvPr/>
          </p:nvSpPr>
          <p:spPr bwMode="auto">
            <a:xfrm>
              <a:off x="4449274" y="2294450"/>
              <a:ext cx="4984141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2809" name="直接连接符 11"/>
            <p:cNvSpPr>
              <a:spLocks noChangeShapeType="1"/>
            </p:cNvSpPr>
            <p:nvPr/>
          </p:nvSpPr>
          <p:spPr bwMode="auto">
            <a:xfrm>
              <a:off x="4449276" y="1465793"/>
              <a:ext cx="4985081" cy="1"/>
            </a:xfrm>
            <a:prstGeom prst="line">
              <a:avLst/>
            </a:prstGeom>
            <a:noFill/>
            <a:ln w="28575">
              <a:solidFill>
                <a:srgbClr val="00264D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10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60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2812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③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5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5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260850" y="1714500"/>
            <a:ext cx="20970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814" tIns="36407" rIns="72814" bIns="36407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01  </a:t>
            </a:r>
            <a:r>
              <a:rPr lang="zh-CN" altLang="en-US" sz="2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认识圈存</a:t>
            </a:r>
            <a:endParaRPr lang="en-US" altLang="zh-CN" sz="2200">
              <a:solidFill>
                <a:schemeClr val="accent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84663" y="1717675"/>
            <a:ext cx="395287" cy="501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14" tIns="36407" rIns="72814" bIns="36407" anchor="ctr"/>
          <a:lstStyle/>
          <a:p>
            <a:pPr algn="ctr">
              <a:defRPr/>
            </a:pPr>
            <a:endParaRPr lang="zh-CN" altLang="en-US" noProof="1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257675" y="2508250"/>
            <a:ext cx="22431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814" tIns="36407" rIns="72814" bIns="36407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02  </a:t>
            </a:r>
            <a:r>
              <a:rPr lang="zh-CN" altLang="en-US" sz="2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如何圈存</a:t>
            </a:r>
            <a:endParaRPr lang="en-US" altLang="zh-CN" sz="2200">
              <a:solidFill>
                <a:schemeClr val="accent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84663" y="2524125"/>
            <a:ext cx="395287" cy="501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14" tIns="36407" rIns="72814" bIns="36407" anchor="ctr"/>
          <a:lstStyle/>
          <a:p>
            <a:pPr algn="ctr">
              <a:defRPr/>
            </a:pPr>
            <a:endParaRPr lang="zh-CN" altLang="en-US" noProof="1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268788" y="3338513"/>
            <a:ext cx="23098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814" tIns="36407" rIns="72814" bIns="36407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03  </a:t>
            </a:r>
            <a:r>
              <a:rPr lang="zh-CN" altLang="en-US" sz="2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圈存的安全性</a:t>
            </a:r>
            <a:endParaRPr lang="en-US" altLang="zh-CN" sz="2200">
              <a:solidFill>
                <a:schemeClr val="accent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84663" y="3355975"/>
            <a:ext cx="395287" cy="501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14" tIns="36407" rIns="72814" bIns="36407" anchor="ctr"/>
          <a:lstStyle/>
          <a:p>
            <a:pPr algn="ctr">
              <a:defRPr/>
            </a:pPr>
            <a:endParaRPr lang="zh-CN" altLang="en-US" noProof="1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1652588" y="1770063"/>
            <a:ext cx="1762125" cy="1052512"/>
          </a:xfrm>
          <a:prstGeom prst="rect">
            <a:avLst/>
          </a:prstGeom>
          <a:noFill/>
        </p:spPr>
        <p:txBody>
          <a:bodyPr lIns="72814" tIns="36407" rIns="72814" bIns="36407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5300" b="1" cap="all" spc="239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en-US" altLang="zh-CN" sz="5300" b="1" cap="all" spc="239" noProof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8"/>
          <p:cNvSpPr txBox="1">
            <a:spLocks noChangeArrowheads="1"/>
          </p:cNvSpPr>
          <p:nvPr/>
        </p:nvSpPr>
        <p:spPr bwMode="auto">
          <a:xfrm>
            <a:off x="1258888" y="2782888"/>
            <a:ext cx="27749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814" tIns="36407" rIns="72814" bIns="36407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500" b="1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CONTENTS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257675" y="4100513"/>
            <a:ext cx="28003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814" tIns="36407" rIns="72814" bIns="36407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04  windows</a:t>
            </a:r>
            <a:r>
              <a:rPr lang="zh-CN" altLang="en-US" sz="2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系统防护</a:t>
            </a:r>
            <a:endParaRPr lang="en-US" altLang="zh-CN" sz="2200">
              <a:solidFill>
                <a:schemeClr val="accent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3550" y="4117975"/>
            <a:ext cx="395288" cy="501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14" tIns="36407" rIns="72814" bIns="36407" anchor="ctr"/>
          <a:lstStyle/>
          <a:p>
            <a:pPr algn="ctr">
              <a:defRPr/>
            </a:pPr>
            <a:endParaRPr lang="zh-CN" altLang="en-US" noProof="1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33" grpId="0" animBg="1"/>
      <p:bldP spid="34" grpId="0"/>
      <p:bldP spid="35" grpId="0" animBg="1"/>
      <p:bldP spid="38" grpId="0"/>
      <p:bldP spid="15" grpId="0"/>
      <p:bldP spid="2" grpId="0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任意多边形 58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62825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60" name="任意多边形 59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43250" y="1412875"/>
            <a:ext cx="53578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      温馨提示：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       </a:t>
            </a:r>
            <a:r>
              <a:rPr lang="zh-CN" altLang="en-US" sz="3600"/>
              <a:t>务必于</a:t>
            </a:r>
            <a:r>
              <a:rPr lang="en-US" altLang="zh-CN" sz="3600"/>
              <a:t>2017</a:t>
            </a:r>
            <a:r>
              <a:rPr lang="zh-CN" altLang="en-US" sz="3600"/>
              <a:t>年</a:t>
            </a:r>
            <a:r>
              <a:rPr lang="en-US" altLang="zh-CN" sz="4400">
                <a:solidFill>
                  <a:srgbClr val="FF0000"/>
                </a:solidFill>
              </a:rPr>
              <a:t>7</a:t>
            </a:r>
            <a:r>
              <a:rPr lang="zh-CN" altLang="en-US" sz="4400">
                <a:solidFill>
                  <a:srgbClr val="FF0000"/>
                </a:solidFill>
              </a:rPr>
              <a:t>月</a:t>
            </a:r>
            <a:r>
              <a:rPr lang="en-US" altLang="zh-CN" sz="4400">
                <a:solidFill>
                  <a:srgbClr val="FF0000"/>
                </a:solidFill>
              </a:rPr>
              <a:t>1</a:t>
            </a:r>
            <a:r>
              <a:rPr lang="zh-CN" altLang="en-US" sz="4400">
                <a:solidFill>
                  <a:srgbClr val="FF0000"/>
                </a:solidFill>
              </a:rPr>
              <a:t>日</a:t>
            </a:r>
            <a:r>
              <a:rPr lang="zh-CN" altLang="en-US" sz="3600"/>
              <a:t>之前完成签约，并</a:t>
            </a:r>
            <a:r>
              <a:rPr lang="zh-CN" altLang="en-US" sz="4400">
                <a:solidFill>
                  <a:srgbClr val="FF0000"/>
                </a:solidFill>
              </a:rPr>
              <a:t>至少完成</a:t>
            </a:r>
            <a:r>
              <a:rPr lang="zh-CN" altLang="en-US" sz="3600"/>
              <a:t>一次转账充值。</a:t>
            </a:r>
            <a:endParaRPr lang="en-US" altLang="zh-CN" sz="3600"/>
          </a:p>
        </p:txBody>
      </p:sp>
      <p:grpSp>
        <p:nvGrpSpPr>
          <p:cNvPr id="33796" name="组合 4"/>
          <p:cNvGrpSpPr>
            <a:grpSpLocks/>
          </p:cNvGrpSpPr>
          <p:nvPr/>
        </p:nvGrpSpPr>
        <p:grpSpPr bwMode="auto">
          <a:xfrm>
            <a:off x="704850" y="2409825"/>
            <a:ext cx="1665288" cy="2590800"/>
            <a:chOff x="996950" y="2262188"/>
            <a:chExt cx="434975" cy="696913"/>
          </a:xfrm>
        </p:grpSpPr>
        <p:sp>
          <p:nvSpPr>
            <p:cNvPr id="33797" name="Freeform 8"/>
            <p:cNvSpPr>
              <a:spLocks noEditPoints="1" noChangeArrowhead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/>
              <a:ahLst/>
              <a:cxnLst>
                <a:cxn ang="0">
                  <a:pos x="81" y="23"/>
                </a:cxn>
                <a:cxn ang="0">
                  <a:pos x="79" y="19"/>
                </a:cxn>
                <a:cxn ang="0">
                  <a:pos x="70" y="17"/>
                </a:cxn>
                <a:cxn ang="0">
                  <a:pos x="67" y="14"/>
                </a:cxn>
                <a:cxn ang="0">
                  <a:pos x="65" y="6"/>
                </a:cxn>
                <a:cxn ang="0">
                  <a:pos x="61" y="4"/>
                </a:cxn>
                <a:cxn ang="0">
                  <a:pos x="53" y="7"/>
                </a:cxn>
                <a:cxn ang="0">
                  <a:pos x="49" y="6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3" y="7"/>
                </a:cxn>
                <a:cxn ang="0">
                  <a:pos x="29" y="9"/>
                </a:cxn>
                <a:cxn ang="0">
                  <a:pos x="23" y="5"/>
                </a:cxn>
                <a:cxn ang="0">
                  <a:pos x="21" y="14"/>
                </a:cxn>
                <a:cxn ang="0">
                  <a:pos x="17" y="17"/>
                </a:cxn>
                <a:cxn ang="0">
                  <a:pos x="9" y="18"/>
                </a:cxn>
                <a:cxn ang="0">
                  <a:pos x="6" y="22"/>
                </a:cxn>
                <a:cxn ang="0">
                  <a:pos x="8" y="31"/>
                </a:cxn>
                <a:cxn ang="0">
                  <a:pos x="7" y="35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6" y="52"/>
                </a:cxn>
                <a:cxn ang="0">
                  <a:pos x="7" y="56"/>
                </a:cxn>
                <a:cxn ang="0">
                  <a:pos x="4" y="64"/>
                </a:cxn>
                <a:cxn ang="0">
                  <a:pos x="6" y="69"/>
                </a:cxn>
                <a:cxn ang="0">
                  <a:pos x="14" y="71"/>
                </a:cxn>
                <a:cxn ang="0">
                  <a:pos x="17" y="74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31" y="83"/>
                </a:cxn>
                <a:cxn ang="0">
                  <a:pos x="35" y="84"/>
                </a:cxn>
                <a:cxn ang="0">
                  <a:pos x="41" y="91"/>
                </a:cxn>
                <a:cxn ang="0">
                  <a:pos x="45" y="91"/>
                </a:cxn>
                <a:cxn ang="0">
                  <a:pos x="51" y="85"/>
                </a:cxn>
                <a:cxn ang="0">
                  <a:pos x="56" y="83"/>
                </a:cxn>
                <a:cxn ang="0">
                  <a:pos x="62" y="86"/>
                </a:cxn>
                <a:cxn ang="0">
                  <a:pos x="64" y="79"/>
                </a:cxn>
                <a:cxn ang="0">
                  <a:pos x="68" y="77"/>
                </a:cxn>
                <a:cxn ang="0">
                  <a:pos x="76" y="76"/>
                </a:cxn>
                <a:cxn ang="0">
                  <a:pos x="79" y="72"/>
                </a:cxn>
                <a:cxn ang="0">
                  <a:pos x="78" y="63"/>
                </a:cxn>
                <a:cxn ang="0">
                  <a:pos x="79" y="59"/>
                </a:cxn>
                <a:cxn ang="0">
                  <a:pos x="86" y="54"/>
                </a:cxn>
                <a:cxn ang="0">
                  <a:pos x="87" y="50"/>
                </a:cxn>
                <a:cxn ang="0">
                  <a:pos x="82" y="43"/>
                </a:cxn>
                <a:cxn ang="0">
                  <a:pos x="81" y="38"/>
                </a:cxn>
                <a:cxn ang="0">
                  <a:pos x="85" y="30"/>
                </a:cxn>
                <a:cxn ang="0">
                  <a:pos x="74" y="28"/>
                </a:cxn>
                <a:cxn ang="0">
                  <a:pos x="57" y="12"/>
                </a:cxn>
                <a:cxn ang="0">
                  <a:pos x="35" y="50"/>
                </a:cxn>
                <a:cxn ang="0">
                  <a:pos x="48" y="55"/>
                </a:cxn>
                <a:cxn ang="0">
                  <a:pos x="38" y="28"/>
                </a:cxn>
                <a:cxn ang="0">
                  <a:pos x="27" y="13"/>
                </a:cxn>
                <a:cxn ang="0">
                  <a:pos x="11" y="31"/>
                </a:cxn>
                <a:cxn ang="0">
                  <a:pos x="27" y="41"/>
                </a:cxn>
                <a:cxn ang="0">
                  <a:pos x="10" y="35"/>
                </a:cxn>
                <a:cxn ang="0">
                  <a:pos x="36" y="62"/>
                </a:cxn>
                <a:cxn ang="0">
                  <a:pos x="33" y="80"/>
                </a:cxn>
                <a:cxn ang="0">
                  <a:pos x="57" y="79"/>
                </a:cxn>
                <a:cxn ang="0">
                  <a:pos x="53" y="61"/>
                </a:cxn>
                <a:cxn ang="0">
                  <a:pos x="60" y="78"/>
                </a:cxn>
                <a:cxn ang="0">
                  <a:pos x="60" y="39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798" name="Freeform 9"/>
            <p:cNvSpPr>
              <a:spLocks noEditPoints="1" noChangeArrowhead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/>
              <a:ahLst/>
              <a:cxnLst>
                <a:cxn ang="0">
                  <a:pos x="81" y="23"/>
                </a:cxn>
                <a:cxn ang="0">
                  <a:pos x="79" y="19"/>
                </a:cxn>
                <a:cxn ang="0">
                  <a:pos x="71" y="17"/>
                </a:cxn>
                <a:cxn ang="0">
                  <a:pos x="67" y="14"/>
                </a:cxn>
                <a:cxn ang="0">
                  <a:pos x="65" y="6"/>
                </a:cxn>
                <a:cxn ang="0">
                  <a:pos x="61" y="4"/>
                </a:cxn>
                <a:cxn ang="0">
                  <a:pos x="53" y="7"/>
                </a:cxn>
                <a:cxn ang="0">
                  <a:pos x="49" y="6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3" y="7"/>
                </a:cxn>
                <a:cxn ang="0">
                  <a:pos x="29" y="9"/>
                </a:cxn>
                <a:cxn ang="0">
                  <a:pos x="23" y="5"/>
                </a:cxn>
                <a:cxn ang="0">
                  <a:pos x="21" y="14"/>
                </a:cxn>
                <a:cxn ang="0">
                  <a:pos x="17" y="17"/>
                </a:cxn>
                <a:cxn ang="0">
                  <a:pos x="9" y="18"/>
                </a:cxn>
                <a:cxn ang="0">
                  <a:pos x="7" y="22"/>
                </a:cxn>
                <a:cxn ang="0">
                  <a:pos x="9" y="31"/>
                </a:cxn>
                <a:cxn ang="0">
                  <a:pos x="7" y="35"/>
                </a:cxn>
                <a:cxn ang="0">
                  <a:pos x="1" y="41"/>
                </a:cxn>
                <a:cxn ang="0">
                  <a:pos x="0" y="45"/>
                </a:cxn>
                <a:cxn ang="0">
                  <a:pos x="6" y="52"/>
                </a:cxn>
                <a:cxn ang="0">
                  <a:pos x="7" y="56"/>
                </a:cxn>
                <a:cxn ang="0">
                  <a:pos x="4" y="64"/>
                </a:cxn>
                <a:cxn ang="0">
                  <a:pos x="6" y="68"/>
                </a:cxn>
                <a:cxn ang="0">
                  <a:pos x="15" y="71"/>
                </a:cxn>
                <a:cxn ang="0">
                  <a:pos x="18" y="74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31" y="83"/>
                </a:cxn>
                <a:cxn ang="0">
                  <a:pos x="35" y="84"/>
                </a:cxn>
                <a:cxn ang="0">
                  <a:pos x="41" y="91"/>
                </a:cxn>
                <a:cxn ang="0">
                  <a:pos x="46" y="91"/>
                </a:cxn>
                <a:cxn ang="0">
                  <a:pos x="52" y="84"/>
                </a:cxn>
                <a:cxn ang="0">
                  <a:pos x="56" y="83"/>
                </a:cxn>
                <a:cxn ang="0">
                  <a:pos x="63" y="86"/>
                </a:cxn>
                <a:cxn ang="0">
                  <a:pos x="64" y="79"/>
                </a:cxn>
                <a:cxn ang="0">
                  <a:pos x="68" y="76"/>
                </a:cxn>
                <a:cxn ang="0">
                  <a:pos x="76" y="76"/>
                </a:cxn>
                <a:cxn ang="0">
                  <a:pos x="79" y="72"/>
                </a:cxn>
                <a:cxn ang="0">
                  <a:pos x="78" y="63"/>
                </a:cxn>
                <a:cxn ang="0">
                  <a:pos x="80" y="59"/>
                </a:cxn>
                <a:cxn ang="0">
                  <a:pos x="87" y="54"/>
                </a:cxn>
                <a:cxn ang="0">
                  <a:pos x="87" y="49"/>
                </a:cxn>
                <a:cxn ang="0">
                  <a:pos x="82" y="43"/>
                </a:cxn>
                <a:cxn ang="0">
                  <a:pos x="81" y="38"/>
                </a:cxn>
                <a:cxn ang="0">
                  <a:pos x="85" y="30"/>
                </a:cxn>
                <a:cxn ang="0">
                  <a:pos x="75" y="28"/>
                </a:cxn>
                <a:cxn ang="0">
                  <a:pos x="57" y="12"/>
                </a:cxn>
                <a:cxn ang="0">
                  <a:pos x="35" y="50"/>
                </a:cxn>
                <a:cxn ang="0">
                  <a:pos x="48" y="55"/>
                </a:cxn>
                <a:cxn ang="0">
                  <a:pos x="38" y="28"/>
                </a:cxn>
                <a:cxn ang="0">
                  <a:pos x="27" y="13"/>
                </a:cxn>
                <a:cxn ang="0">
                  <a:pos x="12" y="31"/>
                </a:cxn>
                <a:cxn ang="0">
                  <a:pos x="27" y="41"/>
                </a:cxn>
                <a:cxn ang="0">
                  <a:pos x="11" y="34"/>
                </a:cxn>
                <a:cxn ang="0">
                  <a:pos x="36" y="62"/>
                </a:cxn>
                <a:cxn ang="0">
                  <a:pos x="33" y="80"/>
                </a:cxn>
                <a:cxn ang="0">
                  <a:pos x="57" y="79"/>
                </a:cxn>
                <a:cxn ang="0">
                  <a:pos x="53" y="61"/>
                </a:cxn>
                <a:cxn ang="0">
                  <a:pos x="60" y="78"/>
                </a:cxn>
                <a:cxn ang="0">
                  <a:pos x="60" y="39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799" name="Freeform 10"/>
            <p:cNvSpPr>
              <a:spLocks noEditPoints="1" noChangeArrowhead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/>
              <a:ahLst/>
              <a:cxnLst>
                <a:cxn ang="0">
                  <a:pos x="81" y="23"/>
                </a:cxn>
                <a:cxn ang="0">
                  <a:pos x="78" y="19"/>
                </a:cxn>
                <a:cxn ang="0">
                  <a:pos x="70" y="17"/>
                </a:cxn>
                <a:cxn ang="0">
                  <a:pos x="67" y="14"/>
                </a:cxn>
                <a:cxn ang="0">
                  <a:pos x="64" y="6"/>
                </a:cxn>
                <a:cxn ang="0">
                  <a:pos x="60" y="4"/>
                </a:cxn>
                <a:cxn ang="0">
                  <a:pos x="52" y="7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2" y="7"/>
                </a:cxn>
                <a:cxn ang="0">
                  <a:pos x="28" y="9"/>
                </a:cxn>
                <a:cxn ang="0">
                  <a:pos x="23" y="5"/>
                </a:cxn>
                <a:cxn ang="0">
                  <a:pos x="20" y="14"/>
                </a:cxn>
                <a:cxn ang="0">
                  <a:pos x="17" y="17"/>
                </a:cxn>
                <a:cxn ang="0">
                  <a:pos x="8" y="18"/>
                </a:cxn>
                <a:cxn ang="0">
                  <a:pos x="6" y="22"/>
                </a:cxn>
                <a:cxn ang="0">
                  <a:pos x="8" y="31"/>
                </a:cxn>
                <a:cxn ang="0">
                  <a:pos x="6" y="35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6" y="52"/>
                </a:cxn>
                <a:cxn ang="0">
                  <a:pos x="6" y="56"/>
                </a:cxn>
                <a:cxn ang="0">
                  <a:pos x="4" y="64"/>
                </a:cxn>
                <a:cxn ang="0">
                  <a:pos x="6" y="69"/>
                </a:cxn>
                <a:cxn ang="0">
                  <a:pos x="14" y="71"/>
                </a:cxn>
                <a:cxn ang="0">
                  <a:pos x="17" y="74"/>
                </a:cxn>
                <a:cxn ang="0">
                  <a:pos x="19" y="83"/>
                </a:cxn>
                <a:cxn ang="0">
                  <a:pos x="22" y="85"/>
                </a:cxn>
                <a:cxn ang="0">
                  <a:pos x="31" y="83"/>
                </a:cxn>
                <a:cxn ang="0">
                  <a:pos x="35" y="84"/>
                </a:cxn>
                <a:cxn ang="0">
                  <a:pos x="41" y="91"/>
                </a:cxn>
                <a:cxn ang="0">
                  <a:pos x="45" y="91"/>
                </a:cxn>
                <a:cxn ang="0">
                  <a:pos x="51" y="84"/>
                </a:cxn>
                <a:cxn ang="0">
                  <a:pos x="55" y="83"/>
                </a:cxn>
                <a:cxn ang="0">
                  <a:pos x="62" y="86"/>
                </a:cxn>
                <a:cxn ang="0">
                  <a:pos x="64" y="79"/>
                </a:cxn>
                <a:cxn ang="0">
                  <a:pos x="67" y="76"/>
                </a:cxn>
                <a:cxn ang="0">
                  <a:pos x="76" y="76"/>
                </a:cxn>
                <a:cxn ang="0">
                  <a:pos x="78" y="72"/>
                </a:cxn>
                <a:cxn ang="0">
                  <a:pos x="77" y="63"/>
                </a:cxn>
                <a:cxn ang="0">
                  <a:pos x="79" y="59"/>
                </a:cxn>
                <a:cxn ang="0">
                  <a:pos x="86" y="54"/>
                </a:cxn>
                <a:cxn ang="0">
                  <a:pos x="86" y="49"/>
                </a:cxn>
                <a:cxn ang="0">
                  <a:pos x="81" y="43"/>
                </a:cxn>
                <a:cxn ang="0">
                  <a:pos x="81" y="38"/>
                </a:cxn>
                <a:cxn ang="0">
                  <a:pos x="84" y="30"/>
                </a:cxn>
                <a:cxn ang="0">
                  <a:pos x="74" y="28"/>
                </a:cxn>
                <a:cxn ang="0">
                  <a:pos x="56" y="12"/>
                </a:cxn>
                <a:cxn ang="0">
                  <a:pos x="34" y="50"/>
                </a:cxn>
                <a:cxn ang="0">
                  <a:pos x="47" y="55"/>
                </a:cxn>
                <a:cxn ang="0">
                  <a:pos x="37" y="28"/>
                </a:cxn>
                <a:cxn ang="0">
                  <a:pos x="27" y="13"/>
                </a:cxn>
                <a:cxn ang="0">
                  <a:pos x="11" y="31"/>
                </a:cxn>
                <a:cxn ang="0">
                  <a:pos x="26" y="41"/>
                </a:cxn>
                <a:cxn ang="0">
                  <a:pos x="10" y="35"/>
                </a:cxn>
                <a:cxn ang="0">
                  <a:pos x="36" y="62"/>
                </a:cxn>
                <a:cxn ang="0">
                  <a:pos x="33" y="80"/>
                </a:cxn>
                <a:cxn ang="0">
                  <a:pos x="57" y="79"/>
                </a:cxn>
                <a:cxn ang="0">
                  <a:pos x="52" y="61"/>
                </a:cxn>
                <a:cxn ang="0">
                  <a:pos x="60" y="78"/>
                </a:cxn>
                <a:cxn ang="0">
                  <a:pos x="60" y="39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0" name="Freeform 11"/>
            <p:cNvSpPr>
              <a:spLocks noEditPoints="1" noChangeArrowhead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4"/>
                </a:cxn>
                <a:cxn ang="0">
                  <a:pos x="34" y="21"/>
                </a:cxn>
                <a:cxn ang="0">
                  <a:pos x="35" y="19"/>
                </a:cxn>
                <a:cxn ang="0">
                  <a:pos x="36" y="16"/>
                </a:cxn>
                <a:cxn ang="0">
                  <a:pos x="36" y="14"/>
                </a:cxn>
                <a:cxn ang="0">
                  <a:pos x="33" y="12"/>
                </a:cxn>
                <a:cxn ang="0">
                  <a:pos x="32" y="10"/>
                </a:cxn>
                <a:cxn ang="0">
                  <a:pos x="32" y="6"/>
                </a:cxn>
                <a:cxn ang="0">
                  <a:pos x="31" y="5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5" y="1"/>
                </a:cxn>
                <a:cxn ang="0">
                  <a:pos x="22" y="3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6" y="8"/>
                </a:cxn>
                <a:cxn ang="0">
                  <a:pos x="5" y="10"/>
                </a:cxn>
                <a:cxn ang="0">
                  <a:pos x="2" y="11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2" y="18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3" y="25"/>
                </a:cxn>
                <a:cxn ang="0">
                  <a:pos x="4" y="27"/>
                </a:cxn>
                <a:cxn ang="0">
                  <a:pos x="4" y="30"/>
                </a:cxn>
                <a:cxn ang="0">
                  <a:pos x="5" y="32"/>
                </a:cxn>
                <a:cxn ang="0">
                  <a:pos x="8" y="32"/>
                </a:cxn>
                <a:cxn ang="0">
                  <a:pos x="10" y="33"/>
                </a:cxn>
                <a:cxn ang="0">
                  <a:pos x="11" y="37"/>
                </a:cxn>
                <a:cxn ang="0">
                  <a:pos x="13" y="35"/>
                </a:cxn>
                <a:cxn ang="0">
                  <a:pos x="15" y="36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22" y="36"/>
                </a:cxn>
                <a:cxn ang="0">
                  <a:pos x="24" y="35"/>
                </a:cxn>
                <a:cxn ang="0">
                  <a:pos x="27" y="36"/>
                </a:cxn>
                <a:cxn ang="0">
                  <a:pos x="29" y="35"/>
                </a:cxn>
                <a:cxn ang="0">
                  <a:pos x="30" y="31"/>
                </a:cxn>
                <a:cxn ang="0">
                  <a:pos x="31" y="30"/>
                </a:cxn>
                <a:cxn ang="0">
                  <a:pos x="34" y="29"/>
                </a:cxn>
                <a:cxn ang="0">
                  <a:pos x="32" y="25"/>
                </a:cxn>
                <a:cxn ang="0">
                  <a:pos x="32" y="14"/>
                </a:cxn>
                <a:cxn ang="0">
                  <a:pos x="15" y="17"/>
                </a:cxn>
                <a:cxn ang="0">
                  <a:pos x="17" y="23"/>
                </a:cxn>
                <a:cxn ang="0">
                  <a:pos x="22" y="12"/>
                </a:cxn>
                <a:cxn ang="0">
                  <a:pos x="24" y="5"/>
                </a:cxn>
                <a:cxn ang="0">
                  <a:pos x="14" y="4"/>
                </a:cxn>
                <a:cxn ang="0">
                  <a:pos x="15" y="12"/>
                </a:cxn>
                <a:cxn ang="0">
                  <a:pos x="13" y="5"/>
                </a:cxn>
                <a:cxn ang="0">
                  <a:pos x="11" y="21"/>
                </a:cxn>
                <a:cxn ang="0">
                  <a:pos x="5" y="25"/>
                </a:cxn>
                <a:cxn ang="0">
                  <a:pos x="12" y="33"/>
                </a:cxn>
                <a:cxn ang="0">
                  <a:pos x="16" y="26"/>
                </a:cxn>
                <a:cxn ang="0">
                  <a:pos x="13" y="33"/>
                </a:cxn>
                <a:cxn ang="0">
                  <a:pos x="25" y="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1" name="Freeform 12"/>
            <p:cNvSpPr>
              <a:spLocks noEditPoints="1" noChangeArrowhead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/>
              <a:ahLst/>
              <a:cxnLst>
                <a:cxn ang="0">
                  <a:pos x="21" y="11"/>
                </a:cxn>
                <a:cxn ang="0">
                  <a:pos x="21" y="9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4" y="19"/>
                </a:cxn>
                <a:cxn ang="0">
                  <a:pos x="5" y="21"/>
                </a:cxn>
                <a:cxn ang="0">
                  <a:pos x="6" y="22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1" y="21"/>
                </a:cxn>
                <a:cxn ang="0">
                  <a:pos x="12" y="21"/>
                </a:cxn>
                <a:cxn ang="0">
                  <a:pos x="14" y="22"/>
                </a:cxn>
                <a:cxn ang="0">
                  <a:pos x="15" y="21"/>
                </a:cxn>
                <a:cxn ang="0">
                  <a:pos x="16" y="19"/>
                </a:cxn>
                <a:cxn ang="0">
                  <a:pos x="17" y="19"/>
                </a:cxn>
                <a:cxn ang="0">
                  <a:pos x="19" y="18"/>
                </a:cxn>
                <a:cxn ang="0">
                  <a:pos x="20" y="17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21" y="13"/>
                </a:cxn>
                <a:cxn ang="0">
                  <a:pos x="19" y="11"/>
                </a:cxn>
                <a:cxn ang="0">
                  <a:pos x="17" y="5"/>
                </a:cxn>
                <a:cxn ang="0">
                  <a:pos x="8" y="11"/>
                </a:cxn>
                <a:cxn ang="0">
                  <a:pos x="10" y="14"/>
                </a:cxn>
                <a:cxn ang="0">
                  <a:pos x="11" y="7"/>
                </a:cxn>
                <a:cxn ang="0">
                  <a:pos x="10" y="2"/>
                </a:cxn>
                <a:cxn ang="0">
                  <a:pos x="4" y="5"/>
                </a:cxn>
                <a:cxn ang="0">
                  <a:pos x="7" y="8"/>
                </a:cxn>
                <a:cxn ang="0">
                  <a:pos x="4" y="5"/>
                </a:cxn>
                <a:cxn ang="0">
                  <a:pos x="7" y="14"/>
                </a:cxn>
                <a:cxn ang="0">
                  <a:pos x="4" y="18"/>
                </a:cxn>
                <a:cxn ang="0">
                  <a:pos x="10" y="20"/>
                </a:cxn>
                <a:cxn ang="0">
                  <a:pos x="11" y="16"/>
                </a:cxn>
                <a:cxn ang="0">
                  <a:pos x="11" y="20"/>
                </a:cxn>
                <a:cxn ang="0">
                  <a:pos x="15" y="12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2" name="Freeform 13"/>
            <p:cNvSpPr>
              <a:spLocks noEditPoints="1" noChangeArrowhead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/>
              <a:ahLst/>
              <a:cxnLst>
                <a:cxn ang="0">
                  <a:pos x="24" y="15"/>
                </a:cxn>
                <a:cxn ang="0">
                  <a:pos x="24" y="14"/>
                </a:cxn>
                <a:cxn ang="0">
                  <a:pos x="23" y="12"/>
                </a:cxn>
                <a:cxn ang="0">
                  <a:pos x="23" y="11"/>
                </a:cxn>
                <a:cxn ang="0">
                  <a:pos x="24" y="8"/>
                </a:cxn>
                <a:cxn ang="0">
                  <a:pos x="23" y="7"/>
                </a:cxn>
                <a:cxn ang="0">
                  <a:pos x="21" y="6"/>
                </a:cxn>
                <a:cxn ang="0">
                  <a:pos x="20" y="5"/>
                </a:cxn>
                <a:cxn ang="0">
                  <a:pos x="20" y="3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3" y="18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5" y="22"/>
                </a:cxn>
                <a:cxn ang="0">
                  <a:pos x="7" y="22"/>
                </a:cxn>
                <a:cxn ang="0">
                  <a:pos x="8" y="23"/>
                </a:cxn>
                <a:cxn ang="0">
                  <a:pos x="9" y="25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14" y="25"/>
                </a:cxn>
                <a:cxn ang="0">
                  <a:pos x="15" y="25"/>
                </a:cxn>
                <a:cxn ang="0">
                  <a:pos x="16" y="23"/>
                </a:cxn>
                <a:cxn ang="0">
                  <a:pos x="17" y="22"/>
                </a:cxn>
                <a:cxn ang="0">
                  <a:pos x="20" y="23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1" y="18"/>
                </a:cxn>
                <a:cxn ang="0">
                  <a:pos x="24" y="17"/>
                </a:cxn>
                <a:cxn ang="0">
                  <a:pos x="22" y="15"/>
                </a:cxn>
                <a:cxn ang="0">
                  <a:pos x="21" y="8"/>
                </a:cxn>
                <a:cxn ang="0">
                  <a:pos x="10" y="12"/>
                </a:cxn>
                <a:cxn ang="0">
                  <a:pos x="12" y="15"/>
                </a:cxn>
                <a:cxn ang="0">
                  <a:pos x="14" y="8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10" y="9"/>
                </a:cxn>
                <a:cxn ang="0">
                  <a:pos x="7" y="4"/>
                </a:cxn>
                <a:cxn ang="0">
                  <a:pos x="8" y="15"/>
                </a:cxn>
                <a:cxn ang="0">
                  <a:pos x="4" y="18"/>
                </a:cxn>
                <a:cxn ang="0">
                  <a:pos x="9" y="22"/>
                </a:cxn>
                <a:cxn ang="0">
                  <a:pos x="12" y="18"/>
                </a:cxn>
                <a:cxn ang="0">
                  <a:pos x="10" y="23"/>
                </a:cxn>
                <a:cxn ang="0">
                  <a:pos x="17" y="14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3" name="Freeform 14"/>
            <p:cNvSpPr>
              <a:spLocks noEditPoints="1" noChangeArrowhead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53" y="11"/>
                </a:cxn>
                <a:cxn ang="0">
                  <a:pos x="47" y="11"/>
                </a:cxn>
                <a:cxn ang="0">
                  <a:pos x="44" y="9"/>
                </a:cxn>
                <a:cxn ang="0">
                  <a:pos x="42" y="3"/>
                </a:cxn>
                <a:cxn ang="0">
                  <a:pos x="39" y="2"/>
                </a:cxn>
                <a:cxn ang="0">
                  <a:pos x="34" y="4"/>
                </a:cxn>
                <a:cxn ang="0">
                  <a:pos x="31" y="4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20" y="6"/>
                </a:cxn>
                <a:cxn ang="0">
                  <a:pos x="17" y="7"/>
                </a:cxn>
                <a:cxn ang="0">
                  <a:pos x="14" y="5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4" y="15"/>
                </a:cxn>
                <a:cxn ang="0">
                  <a:pos x="3" y="17"/>
                </a:cxn>
                <a:cxn ang="0">
                  <a:pos x="4" y="23"/>
                </a:cxn>
                <a:cxn ang="0">
                  <a:pos x="4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4" y="38"/>
                </a:cxn>
                <a:cxn ang="0">
                  <a:pos x="5" y="41"/>
                </a:cxn>
                <a:cxn ang="0">
                  <a:pos x="3" y="47"/>
                </a:cxn>
                <a:cxn ang="0">
                  <a:pos x="5" y="49"/>
                </a:cxn>
                <a:cxn ang="0">
                  <a:pos x="11" y="51"/>
                </a:cxn>
                <a:cxn ang="0">
                  <a:pos x="13" y="53"/>
                </a:cxn>
                <a:cxn ang="0">
                  <a:pos x="14" y="59"/>
                </a:cxn>
                <a:cxn ang="0">
                  <a:pos x="17" y="60"/>
                </a:cxn>
                <a:cxn ang="0">
                  <a:pos x="23" y="58"/>
                </a:cxn>
                <a:cxn ang="0">
                  <a:pos x="26" y="59"/>
                </a:cxn>
                <a:cxn ang="0">
                  <a:pos x="30" y="63"/>
                </a:cxn>
                <a:cxn ang="0">
                  <a:pos x="33" y="63"/>
                </a:cxn>
                <a:cxn ang="0">
                  <a:pos x="37" y="58"/>
                </a:cxn>
                <a:cxn ang="0">
                  <a:pos x="40" y="57"/>
                </a:cxn>
                <a:cxn ang="0">
                  <a:pos x="45" y="59"/>
                </a:cxn>
                <a:cxn ang="0">
                  <a:pos x="45" y="54"/>
                </a:cxn>
                <a:cxn ang="0">
                  <a:pos x="48" y="52"/>
                </a:cxn>
                <a:cxn ang="0">
                  <a:pos x="53" y="51"/>
                </a:cxn>
                <a:cxn ang="0">
                  <a:pos x="55" y="48"/>
                </a:cxn>
                <a:cxn ang="0">
                  <a:pos x="54" y="42"/>
                </a:cxn>
                <a:cxn ang="0">
                  <a:pos x="55" y="39"/>
                </a:cxn>
                <a:cxn ang="0">
                  <a:pos x="59" y="35"/>
                </a:cxn>
                <a:cxn ang="0">
                  <a:pos x="60" y="32"/>
                </a:cxn>
                <a:cxn ang="0">
                  <a:pos x="56" y="28"/>
                </a:cxn>
                <a:cxn ang="0">
                  <a:pos x="55" y="24"/>
                </a:cxn>
                <a:cxn ang="0">
                  <a:pos x="57" y="19"/>
                </a:cxn>
                <a:cxn ang="0">
                  <a:pos x="20" y="47"/>
                </a:cxn>
                <a:cxn ang="0">
                  <a:pos x="22" y="36"/>
                </a:cxn>
                <a:cxn ang="0">
                  <a:pos x="31" y="50"/>
                </a:cxn>
                <a:cxn ang="0">
                  <a:pos x="41" y="53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8" y="13"/>
                </a:cxn>
                <a:cxn ang="0">
                  <a:pos x="37" y="27"/>
                </a:cxn>
                <a:cxn ang="0">
                  <a:pos x="47" y="30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4" name="Freeform 15"/>
            <p:cNvSpPr>
              <a:spLocks noEditPoints="1" noChangeArrowhead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63" y="14"/>
                </a:cxn>
                <a:cxn ang="0">
                  <a:pos x="56" y="13"/>
                </a:cxn>
                <a:cxn ang="0">
                  <a:pos x="53" y="11"/>
                </a:cxn>
                <a:cxn ang="0">
                  <a:pos x="51" y="4"/>
                </a:cxn>
                <a:cxn ang="0">
                  <a:pos x="47" y="2"/>
                </a:cxn>
                <a:cxn ang="0">
                  <a:pos x="41" y="5"/>
                </a:cxn>
                <a:cxn ang="0">
                  <a:pos x="37" y="5"/>
                </a:cxn>
                <a:cxn ang="0">
                  <a:pos x="32" y="1"/>
                </a:cxn>
                <a:cxn ang="0">
                  <a:pos x="28" y="1"/>
                </a:cxn>
                <a:cxn ang="0">
                  <a:pos x="24" y="7"/>
                </a:cxn>
                <a:cxn ang="0">
                  <a:pos x="21" y="9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6" y="28"/>
                </a:cxn>
                <a:cxn ang="0">
                  <a:pos x="5" y="31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5" y="45"/>
                </a:cxn>
                <a:cxn ang="0">
                  <a:pos x="6" y="49"/>
                </a:cxn>
                <a:cxn ang="0">
                  <a:pos x="4" y="56"/>
                </a:cxn>
                <a:cxn ang="0">
                  <a:pos x="6" y="59"/>
                </a:cxn>
                <a:cxn ang="0">
                  <a:pos x="13" y="60"/>
                </a:cxn>
                <a:cxn ang="0">
                  <a:pos x="16" y="63"/>
                </a:cxn>
                <a:cxn ang="0">
                  <a:pos x="18" y="70"/>
                </a:cxn>
                <a:cxn ang="0">
                  <a:pos x="21" y="72"/>
                </a:cxn>
                <a:cxn ang="0">
                  <a:pos x="27" y="69"/>
                </a:cxn>
                <a:cxn ang="0">
                  <a:pos x="31" y="70"/>
                </a:cxn>
                <a:cxn ang="0">
                  <a:pos x="36" y="75"/>
                </a:cxn>
                <a:cxn ang="0">
                  <a:pos x="40" y="75"/>
                </a:cxn>
                <a:cxn ang="0">
                  <a:pos x="44" y="69"/>
                </a:cxn>
                <a:cxn ang="0">
                  <a:pos x="48" y="68"/>
                </a:cxn>
                <a:cxn ang="0">
                  <a:pos x="53" y="70"/>
                </a:cxn>
                <a:cxn ang="0">
                  <a:pos x="54" y="64"/>
                </a:cxn>
                <a:cxn ang="0">
                  <a:pos x="57" y="62"/>
                </a:cxn>
                <a:cxn ang="0">
                  <a:pos x="64" y="61"/>
                </a:cxn>
                <a:cxn ang="0">
                  <a:pos x="66" y="57"/>
                </a:cxn>
                <a:cxn ang="0">
                  <a:pos x="65" y="50"/>
                </a:cxn>
                <a:cxn ang="0">
                  <a:pos x="66" y="47"/>
                </a:cxn>
                <a:cxn ang="0">
                  <a:pos x="71" y="42"/>
                </a:cxn>
                <a:cxn ang="0">
                  <a:pos x="71" y="38"/>
                </a:cxn>
                <a:cxn ang="0">
                  <a:pos x="67" y="33"/>
                </a:cxn>
                <a:cxn ang="0">
                  <a:pos x="66" y="29"/>
                </a:cxn>
                <a:cxn ang="0">
                  <a:pos x="68" y="23"/>
                </a:cxn>
                <a:cxn ang="0">
                  <a:pos x="24" y="56"/>
                </a:cxn>
                <a:cxn ang="0">
                  <a:pos x="27" y="43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39" y="36"/>
                </a:cxn>
                <a:cxn ang="0">
                  <a:pos x="31" y="29"/>
                </a:cxn>
                <a:cxn ang="0">
                  <a:pos x="34" y="16"/>
                </a:cxn>
                <a:cxn ang="0">
                  <a:pos x="44" y="33"/>
                </a:cxn>
                <a:cxn ang="0">
                  <a:pos x="56" y="36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5" name="Freeform 16"/>
            <p:cNvSpPr>
              <a:spLocks noEditPoints="1" noChangeArrowhead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23" y="14"/>
                </a:cxn>
                <a:cxn ang="0">
                  <a:pos x="23" y="12"/>
                </a:cxn>
                <a:cxn ang="0">
                  <a:pos x="27" y="10"/>
                </a:cxn>
                <a:cxn ang="0">
                  <a:pos x="25" y="6"/>
                </a:cxn>
                <a:cxn ang="0">
                  <a:pos x="21" y="7"/>
                </a:cxn>
                <a:cxn ang="0">
                  <a:pos x="19" y="5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4" y="13"/>
                </a:cxn>
                <a:cxn ang="0">
                  <a:pos x="4" y="14"/>
                </a:cxn>
                <a:cxn ang="0">
                  <a:pos x="4" y="15"/>
                </a:cxn>
                <a:cxn ang="0">
                  <a:pos x="0" y="17"/>
                </a:cxn>
                <a:cxn ang="0">
                  <a:pos x="2" y="21"/>
                </a:cxn>
                <a:cxn ang="0">
                  <a:pos x="6" y="20"/>
                </a:cxn>
                <a:cxn ang="0">
                  <a:pos x="8" y="22"/>
                </a:cxn>
                <a:cxn ang="0">
                  <a:pos x="7" y="26"/>
                </a:cxn>
                <a:cxn ang="0">
                  <a:pos x="11" y="27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5" y="24"/>
                </a:cxn>
                <a:cxn ang="0">
                  <a:pos x="17" y="27"/>
                </a:cxn>
                <a:cxn ang="0">
                  <a:pos x="21" y="25"/>
                </a:cxn>
                <a:cxn ang="0">
                  <a:pos x="20" y="21"/>
                </a:cxn>
                <a:cxn ang="0">
                  <a:pos x="21" y="20"/>
                </a:cxn>
                <a:cxn ang="0">
                  <a:pos x="25" y="21"/>
                </a:cxn>
                <a:cxn ang="0">
                  <a:pos x="27" y="16"/>
                </a:cxn>
                <a:cxn ang="0">
                  <a:pos x="23" y="14"/>
                </a:cxn>
                <a:cxn ang="0">
                  <a:pos x="13" y="18"/>
                </a:cxn>
                <a:cxn ang="0">
                  <a:pos x="9" y="14"/>
                </a:cxn>
                <a:cxn ang="0">
                  <a:pos x="13" y="9"/>
                </a:cxn>
                <a:cxn ang="0">
                  <a:pos x="18" y="14"/>
                </a:cxn>
                <a:cxn ang="0">
                  <a:pos x="13" y="18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6" name="Freeform 17"/>
            <p:cNvSpPr>
              <a:spLocks noEditPoints="1" noChangeArrowhead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/>
              <a:ahLst/>
              <a:cxnLst>
                <a:cxn ang="0">
                  <a:pos x="21" y="13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4" y="9"/>
                </a:cxn>
                <a:cxn ang="0">
                  <a:pos x="23" y="5"/>
                </a:cxn>
                <a:cxn ang="0">
                  <a:pos x="19" y="6"/>
                </a:cxn>
                <a:cxn ang="0">
                  <a:pos x="18" y="5"/>
                </a:cxn>
                <a:cxn ang="0">
                  <a:pos x="18" y="1"/>
                </a:cxn>
                <a:cxn ang="0">
                  <a:pos x="15" y="0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6" y="18"/>
                </a:cxn>
                <a:cxn ang="0">
                  <a:pos x="7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3" y="21"/>
                </a:cxn>
                <a:cxn ang="0">
                  <a:pos x="15" y="25"/>
                </a:cxn>
                <a:cxn ang="0">
                  <a:pos x="19" y="23"/>
                </a:cxn>
                <a:cxn ang="0">
                  <a:pos x="18" y="19"/>
                </a:cxn>
                <a:cxn ang="0">
                  <a:pos x="19" y="18"/>
                </a:cxn>
                <a:cxn ang="0">
                  <a:pos x="23" y="19"/>
                </a:cxn>
                <a:cxn ang="0">
                  <a:pos x="24" y="15"/>
                </a:cxn>
                <a:cxn ang="0">
                  <a:pos x="21" y="13"/>
                </a:cxn>
                <a:cxn ang="0">
                  <a:pos x="12" y="16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6" y="12"/>
                </a:cxn>
                <a:cxn ang="0">
                  <a:pos x="12" y="16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7" name="Freeform 18"/>
            <p:cNvSpPr>
              <a:spLocks noEditPoints="1" noChangeArrowhead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/>
              <a:ahLst/>
              <a:cxnLst>
                <a:cxn ang="0">
                  <a:pos x="70" y="37"/>
                </a:cxn>
                <a:cxn ang="0">
                  <a:pos x="64" y="31"/>
                </a:cxn>
                <a:cxn ang="0">
                  <a:pos x="68" y="27"/>
                </a:cxn>
                <a:cxn ang="0">
                  <a:pos x="62" y="23"/>
                </a:cxn>
                <a:cxn ang="0">
                  <a:pos x="64" y="17"/>
                </a:cxn>
                <a:cxn ang="0">
                  <a:pos x="57" y="16"/>
                </a:cxn>
                <a:cxn ang="0">
                  <a:pos x="58" y="9"/>
                </a:cxn>
                <a:cxn ang="0">
                  <a:pos x="50" y="10"/>
                </a:cxn>
                <a:cxn ang="0">
                  <a:pos x="50" y="4"/>
                </a:cxn>
                <a:cxn ang="0">
                  <a:pos x="42" y="7"/>
                </a:cxn>
                <a:cxn ang="0">
                  <a:pos x="40" y="1"/>
                </a:cxn>
                <a:cxn ang="0">
                  <a:pos x="34" y="6"/>
                </a:cxn>
                <a:cxn ang="0">
                  <a:pos x="30" y="1"/>
                </a:cxn>
                <a:cxn ang="0">
                  <a:pos x="26" y="7"/>
                </a:cxn>
                <a:cxn ang="0">
                  <a:pos x="21" y="4"/>
                </a:cxn>
                <a:cxn ang="0">
                  <a:pos x="18" y="11"/>
                </a:cxn>
                <a:cxn ang="0">
                  <a:pos x="12" y="9"/>
                </a:cxn>
                <a:cxn ang="0">
                  <a:pos x="12" y="17"/>
                </a:cxn>
                <a:cxn ang="0">
                  <a:pos x="6" y="17"/>
                </a:cxn>
                <a:cxn ang="0">
                  <a:pos x="8" y="25"/>
                </a:cxn>
                <a:cxn ang="0">
                  <a:pos x="2" y="26"/>
                </a:cxn>
                <a:cxn ang="0">
                  <a:pos x="5" y="33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6" y="44"/>
                </a:cxn>
                <a:cxn ang="0">
                  <a:pos x="3" y="52"/>
                </a:cxn>
                <a:cxn ang="0">
                  <a:pos x="9" y="52"/>
                </a:cxn>
                <a:cxn ang="0">
                  <a:pos x="8" y="60"/>
                </a:cxn>
                <a:cxn ang="0">
                  <a:pos x="15" y="59"/>
                </a:cxn>
                <a:cxn ang="0">
                  <a:pos x="16" y="67"/>
                </a:cxn>
                <a:cxn ang="0">
                  <a:pos x="21" y="64"/>
                </a:cxn>
                <a:cxn ang="0">
                  <a:pos x="25" y="72"/>
                </a:cxn>
                <a:cxn ang="0">
                  <a:pos x="30" y="67"/>
                </a:cxn>
                <a:cxn ang="0">
                  <a:pos x="35" y="73"/>
                </a:cxn>
                <a:cxn ang="0">
                  <a:pos x="38" y="68"/>
                </a:cxn>
                <a:cxn ang="0">
                  <a:pos x="44" y="72"/>
                </a:cxn>
                <a:cxn ang="0">
                  <a:pos x="46" y="65"/>
                </a:cxn>
                <a:cxn ang="0">
                  <a:pos x="53" y="67"/>
                </a:cxn>
                <a:cxn ang="0">
                  <a:pos x="53" y="61"/>
                </a:cxn>
                <a:cxn ang="0">
                  <a:pos x="61" y="61"/>
                </a:cxn>
                <a:cxn ang="0">
                  <a:pos x="59" y="54"/>
                </a:cxn>
                <a:cxn ang="0">
                  <a:pos x="66" y="52"/>
                </a:cxn>
                <a:cxn ang="0">
                  <a:pos x="63" y="47"/>
                </a:cxn>
                <a:cxn ang="0">
                  <a:pos x="69" y="42"/>
                </a:cxn>
                <a:cxn ang="0">
                  <a:pos x="65" y="38"/>
                </a:cxn>
                <a:cxn ang="0">
                  <a:pos x="35" y="64"/>
                </a:cxn>
                <a:cxn ang="0">
                  <a:pos x="35" y="10"/>
                </a:cxn>
                <a:cxn ang="0">
                  <a:pos x="35" y="64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8" name="Freeform 19"/>
            <p:cNvSpPr>
              <a:spLocks noEditPoints="1" noChangeArrowhead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6"/>
                </a:cxn>
                <a:cxn ang="0">
                  <a:pos x="25" y="52"/>
                </a:cxn>
                <a:cxn ang="0">
                  <a:pos x="50" y="26"/>
                </a:cxn>
                <a:cxn ang="0">
                  <a:pos x="25" y="0"/>
                </a:cxn>
                <a:cxn ang="0">
                  <a:pos x="25" y="48"/>
                </a:cxn>
                <a:cxn ang="0">
                  <a:pos x="4" y="26"/>
                </a:cxn>
                <a:cxn ang="0">
                  <a:pos x="25" y="4"/>
                </a:cxn>
                <a:cxn ang="0">
                  <a:pos x="46" y="26"/>
                </a:cxn>
                <a:cxn ang="0">
                  <a:pos x="25" y="48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09" name="Freeform 20"/>
            <p:cNvSpPr>
              <a:spLocks noEditPoints="1" noChangeArrowhead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8" y="28"/>
                </a:cxn>
                <a:cxn ang="0">
                  <a:pos x="62" y="24"/>
                </a:cxn>
                <a:cxn ang="0">
                  <a:pos x="56" y="20"/>
                </a:cxn>
                <a:cxn ang="0">
                  <a:pos x="59" y="15"/>
                </a:cxn>
                <a:cxn ang="0">
                  <a:pos x="52" y="14"/>
                </a:cxn>
                <a:cxn ang="0">
                  <a:pos x="53" y="8"/>
                </a:cxn>
                <a:cxn ang="0">
                  <a:pos x="46" y="9"/>
                </a:cxn>
                <a:cxn ang="0">
                  <a:pos x="45" y="3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1" y="4"/>
                </a:cxn>
                <a:cxn ang="0">
                  <a:pos x="27" y="0"/>
                </a:cxn>
                <a:cxn ang="0">
                  <a:pos x="23" y="6"/>
                </a:cxn>
                <a:cxn ang="0">
                  <a:pos x="19" y="3"/>
                </a:cxn>
                <a:cxn ang="0">
                  <a:pos x="16" y="9"/>
                </a:cxn>
                <a:cxn ang="0">
                  <a:pos x="11" y="8"/>
                </a:cxn>
                <a:cxn ang="0">
                  <a:pos x="11" y="15"/>
                </a:cxn>
                <a:cxn ang="0">
                  <a:pos x="5" y="15"/>
                </a:cxn>
                <a:cxn ang="0">
                  <a:pos x="7" y="22"/>
                </a:cxn>
                <a:cxn ang="0">
                  <a:pos x="1" y="23"/>
                </a:cxn>
                <a:cxn ang="0">
                  <a:pos x="5" y="30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5" y="40"/>
                </a:cxn>
                <a:cxn ang="0">
                  <a:pos x="3" y="46"/>
                </a:cxn>
                <a:cxn ang="0">
                  <a:pos x="8" y="47"/>
                </a:cxn>
                <a:cxn ang="0">
                  <a:pos x="7" y="54"/>
                </a:cxn>
                <a:cxn ang="0">
                  <a:pos x="13" y="54"/>
                </a:cxn>
                <a:cxn ang="0">
                  <a:pos x="14" y="61"/>
                </a:cxn>
                <a:cxn ang="0">
                  <a:pos x="19" y="58"/>
                </a:cxn>
                <a:cxn ang="0">
                  <a:pos x="22" y="65"/>
                </a:cxn>
                <a:cxn ang="0">
                  <a:pos x="27" y="61"/>
                </a:cxn>
                <a:cxn ang="0">
                  <a:pos x="31" y="66"/>
                </a:cxn>
                <a:cxn ang="0">
                  <a:pos x="34" y="61"/>
                </a:cxn>
                <a:cxn ang="0">
                  <a:pos x="40" y="65"/>
                </a:cxn>
                <a:cxn ang="0">
                  <a:pos x="42" y="59"/>
                </a:cxn>
                <a:cxn ang="0">
                  <a:pos x="49" y="61"/>
                </a:cxn>
                <a:cxn ang="0">
                  <a:pos x="49" y="55"/>
                </a:cxn>
                <a:cxn ang="0">
                  <a:pos x="56" y="55"/>
                </a:cxn>
                <a:cxn ang="0">
                  <a:pos x="54" y="49"/>
                </a:cxn>
                <a:cxn ang="0">
                  <a:pos x="60" y="47"/>
                </a:cxn>
                <a:cxn ang="0">
                  <a:pos x="57" y="42"/>
                </a:cxn>
                <a:cxn ang="0">
                  <a:pos x="63" y="38"/>
                </a:cxn>
                <a:cxn ang="0">
                  <a:pos x="59" y="34"/>
                </a:cxn>
                <a:cxn ang="0">
                  <a:pos x="32" y="57"/>
                </a:cxn>
                <a:cxn ang="0">
                  <a:pos x="32" y="8"/>
                </a:cxn>
                <a:cxn ang="0">
                  <a:pos x="32" y="57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0" name="Freeform 21"/>
            <p:cNvSpPr>
              <a:spLocks noEditPoints="1" noChangeArrowhead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4"/>
                </a:cxn>
                <a:cxn ang="0">
                  <a:pos x="23" y="48"/>
                </a:cxn>
                <a:cxn ang="0">
                  <a:pos x="45" y="24"/>
                </a:cxn>
                <a:cxn ang="0">
                  <a:pos x="23" y="0"/>
                </a:cxn>
                <a:cxn ang="0">
                  <a:pos x="23" y="44"/>
                </a:cxn>
                <a:cxn ang="0">
                  <a:pos x="4" y="24"/>
                </a:cxn>
                <a:cxn ang="0">
                  <a:pos x="23" y="4"/>
                </a:cxn>
                <a:cxn ang="0">
                  <a:pos x="42" y="24"/>
                </a:cxn>
                <a:cxn ang="0">
                  <a:pos x="23" y="44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1" name="Freeform 22"/>
            <p:cNvSpPr>
              <a:spLocks noEditPoints="1" noChangeArrowhead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31" y="13"/>
                </a:cxn>
                <a:cxn ang="0">
                  <a:pos x="32" y="10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6" y="6"/>
                </a:cxn>
                <a:cxn ang="0">
                  <a:pos x="26" y="3"/>
                </a:cxn>
                <a:cxn ang="0">
                  <a:pos x="22" y="4"/>
                </a:cxn>
                <a:cxn ang="0">
                  <a:pos x="21" y="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14" y="3"/>
                </a:cxn>
                <a:cxn ang="0">
                  <a:pos x="12" y="1"/>
                </a:cxn>
                <a:cxn ang="0">
                  <a:pos x="10" y="5"/>
                </a:cxn>
                <a:cxn ang="0">
                  <a:pos x="7" y="4"/>
                </a:cxn>
                <a:cxn ang="0">
                  <a:pos x="7" y="8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2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1" y="21"/>
                </a:cxn>
                <a:cxn ang="0">
                  <a:pos x="1" y="24"/>
                </a:cxn>
                <a:cxn ang="0">
                  <a:pos x="4" y="25"/>
                </a:cxn>
                <a:cxn ang="0">
                  <a:pos x="3" y="28"/>
                </a:cxn>
                <a:cxn ang="0">
                  <a:pos x="6" y="28"/>
                </a:cxn>
                <a:cxn ang="0">
                  <a:pos x="7" y="32"/>
                </a:cxn>
                <a:cxn ang="0">
                  <a:pos x="10" y="31"/>
                </a:cxn>
                <a:cxn ang="0">
                  <a:pos x="11" y="34"/>
                </a:cxn>
                <a:cxn ang="0">
                  <a:pos x="13" y="33"/>
                </a:cxn>
                <a:cxn ang="0">
                  <a:pos x="16" y="36"/>
                </a:cxn>
                <a:cxn ang="0">
                  <a:pos x="17" y="33"/>
                </a:cxn>
                <a:cxn ang="0">
                  <a:pos x="20" y="35"/>
                </a:cxn>
                <a:cxn ang="0">
                  <a:pos x="22" y="32"/>
                </a:cxn>
                <a:cxn ang="0">
                  <a:pos x="25" y="34"/>
                </a:cxn>
                <a:cxn ang="0">
                  <a:pos x="25" y="31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0" y="24"/>
                </a:cxn>
                <a:cxn ang="0">
                  <a:pos x="34" y="22"/>
                </a:cxn>
                <a:cxn ang="0">
                  <a:pos x="31" y="20"/>
                </a:cxn>
                <a:cxn ang="0">
                  <a:pos x="34" y="17"/>
                </a:cxn>
                <a:cxn ang="0">
                  <a:pos x="31" y="16"/>
                </a:cxn>
                <a:cxn ang="0">
                  <a:pos x="20" y="31"/>
                </a:cxn>
                <a:cxn ang="0">
                  <a:pos x="15" y="5"/>
                </a:cxn>
                <a:cxn ang="0">
                  <a:pos x="20" y="31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2" name="Freeform 23"/>
            <p:cNvSpPr>
              <a:spLocks noEditPoints="1" noChangeArrowhead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" y="17"/>
                </a:cxn>
                <a:cxn ang="0">
                  <a:pos x="16" y="26"/>
                </a:cxn>
                <a:cxn ang="0">
                  <a:pos x="25" y="12"/>
                </a:cxn>
                <a:cxn ang="0">
                  <a:pos x="11" y="2"/>
                </a:cxn>
                <a:cxn ang="0">
                  <a:pos x="15" y="24"/>
                </a:cxn>
                <a:cxn ang="0">
                  <a:pos x="3" y="16"/>
                </a:cxn>
                <a:cxn ang="0">
                  <a:pos x="11" y="4"/>
                </a:cxn>
                <a:cxn ang="0">
                  <a:pos x="23" y="12"/>
                </a:cxn>
                <a:cxn ang="0">
                  <a:pos x="15" y="24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3" name="Freeform 24"/>
            <p:cNvSpPr>
              <a:spLocks noEditPoints="1" noChangeArrowhead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/>
              <a:ahLst/>
              <a:cxnLst>
                <a:cxn ang="0">
                  <a:pos x="42" y="21"/>
                </a:cxn>
                <a:cxn ang="0">
                  <a:pos x="39" y="18"/>
                </a:cxn>
                <a:cxn ang="0">
                  <a:pos x="41" y="15"/>
                </a:cxn>
                <a:cxn ang="0">
                  <a:pos x="37" y="13"/>
                </a:cxn>
                <a:cxn ang="0">
                  <a:pos x="39" y="10"/>
                </a:cxn>
                <a:cxn ang="0">
                  <a:pos x="34" y="9"/>
                </a:cxn>
                <a:cxn ang="0">
                  <a:pos x="35" y="5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26" y="3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11" y="6"/>
                </a:cxn>
                <a:cxn ang="0">
                  <a:pos x="8" y="5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5" y="14"/>
                </a:cxn>
                <a:cxn ang="0">
                  <a:pos x="1" y="15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1" y="24"/>
                </a:cxn>
                <a:cxn ang="0">
                  <a:pos x="4" y="26"/>
                </a:cxn>
                <a:cxn ang="0">
                  <a:pos x="2" y="30"/>
                </a:cxn>
                <a:cxn ang="0">
                  <a:pos x="6" y="31"/>
                </a:cxn>
                <a:cxn ang="0">
                  <a:pos x="5" y="36"/>
                </a:cxn>
                <a:cxn ang="0">
                  <a:pos x="9" y="35"/>
                </a:cxn>
                <a:cxn ang="0">
                  <a:pos x="10" y="40"/>
                </a:cxn>
                <a:cxn ang="0">
                  <a:pos x="13" y="38"/>
                </a:cxn>
                <a:cxn ang="0">
                  <a:pos x="15" y="42"/>
                </a:cxn>
                <a:cxn ang="0">
                  <a:pos x="18" y="40"/>
                </a:cxn>
                <a:cxn ang="0">
                  <a:pos x="21" y="43"/>
                </a:cxn>
                <a:cxn ang="0">
                  <a:pos x="23" y="40"/>
                </a:cxn>
                <a:cxn ang="0">
                  <a:pos x="27" y="42"/>
                </a:cxn>
                <a:cxn ang="0">
                  <a:pos x="28" y="39"/>
                </a:cxn>
                <a:cxn ang="0">
                  <a:pos x="32" y="40"/>
                </a:cxn>
                <a:cxn ang="0">
                  <a:pos x="32" y="36"/>
                </a:cxn>
                <a:cxn ang="0">
                  <a:pos x="37" y="36"/>
                </a:cxn>
                <a:cxn ang="0">
                  <a:pos x="36" y="32"/>
                </a:cxn>
                <a:cxn ang="0">
                  <a:pos x="40" y="31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39" y="22"/>
                </a:cxn>
                <a:cxn ang="0">
                  <a:pos x="21" y="38"/>
                </a:cxn>
                <a:cxn ang="0">
                  <a:pos x="21" y="5"/>
                </a:cxn>
                <a:cxn ang="0">
                  <a:pos x="21" y="38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4" name="Freeform 25"/>
            <p:cNvSpPr>
              <a:spLocks noEditPoints="1" noChangeArrowhead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1"/>
                </a:cxn>
                <a:cxn ang="0">
                  <a:pos x="30" y="15"/>
                </a:cxn>
                <a:cxn ang="0">
                  <a:pos x="15" y="0"/>
                </a:cxn>
                <a:cxn ang="0">
                  <a:pos x="15" y="29"/>
                </a:cxn>
                <a:cxn ang="0">
                  <a:pos x="3" y="15"/>
                </a:cxn>
                <a:cxn ang="0">
                  <a:pos x="15" y="2"/>
                </a:cxn>
                <a:cxn ang="0">
                  <a:pos x="28" y="15"/>
                </a:cxn>
                <a:cxn ang="0">
                  <a:pos x="15" y="2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5" name="Freeform 26"/>
            <p:cNvSpPr>
              <a:spLocks noEditPoints="1" noChangeArrowhead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/>
              <a:ahLst/>
              <a:cxnLst>
                <a:cxn ang="0">
                  <a:pos x="72" y="46"/>
                </a:cxn>
                <a:cxn ang="0">
                  <a:pos x="72" y="43"/>
                </a:cxn>
                <a:cxn ang="0">
                  <a:pos x="72" y="39"/>
                </a:cxn>
                <a:cxn ang="0">
                  <a:pos x="82" y="32"/>
                </a:cxn>
                <a:cxn ang="0">
                  <a:pos x="77" y="19"/>
                </a:cxn>
                <a:cxn ang="0">
                  <a:pos x="65" y="23"/>
                </a:cxn>
                <a:cxn ang="0">
                  <a:pos x="60" y="18"/>
                </a:cxn>
                <a:cxn ang="0">
                  <a:pos x="63" y="5"/>
                </a:cxn>
                <a:cxn ang="0">
                  <a:pos x="50" y="0"/>
                </a:cxn>
                <a:cxn ang="0">
                  <a:pos x="44" y="11"/>
                </a:cxn>
                <a:cxn ang="0">
                  <a:pos x="41" y="11"/>
                </a:cxn>
                <a:cxn ang="0">
                  <a:pos x="37" y="12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22" y="19"/>
                </a:cxn>
                <a:cxn ang="0">
                  <a:pos x="17" y="24"/>
                </a:cxn>
                <a:cxn ang="0">
                  <a:pos x="5" y="21"/>
                </a:cxn>
                <a:cxn ang="0">
                  <a:pos x="0" y="34"/>
                </a:cxn>
                <a:cxn ang="0">
                  <a:pos x="11" y="40"/>
                </a:cxn>
                <a:cxn ang="0">
                  <a:pos x="11" y="43"/>
                </a:cxn>
                <a:cxn ang="0">
                  <a:pos x="11" y="47"/>
                </a:cxn>
                <a:cxn ang="0">
                  <a:pos x="0" y="54"/>
                </a:cxn>
                <a:cxn ang="0">
                  <a:pos x="6" y="67"/>
                </a:cxn>
                <a:cxn ang="0">
                  <a:pos x="18" y="64"/>
                </a:cxn>
                <a:cxn ang="0">
                  <a:pos x="23" y="69"/>
                </a:cxn>
                <a:cxn ang="0">
                  <a:pos x="20" y="81"/>
                </a:cxn>
                <a:cxn ang="0">
                  <a:pos x="33" y="87"/>
                </a:cxn>
                <a:cxn ang="0">
                  <a:pos x="39" y="75"/>
                </a:cxn>
                <a:cxn ang="0">
                  <a:pos x="41" y="75"/>
                </a:cxn>
                <a:cxn ang="0">
                  <a:pos x="45" y="75"/>
                </a:cxn>
                <a:cxn ang="0">
                  <a:pos x="52" y="86"/>
                </a:cxn>
                <a:cxn ang="0">
                  <a:pos x="64" y="80"/>
                </a:cxn>
                <a:cxn ang="0">
                  <a:pos x="61" y="68"/>
                </a:cxn>
                <a:cxn ang="0">
                  <a:pos x="66" y="62"/>
                </a:cxn>
                <a:cxn ang="0">
                  <a:pos x="78" y="66"/>
                </a:cxn>
                <a:cxn ang="0">
                  <a:pos x="83" y="52"/>
                </a:cxn>
                <a:cxn ang="0">
                  <a:pos x="72" y="46"/>
                </a:cxn>
                <a:cxn ang="0">
                  <a:pos x="41" y="58"/>
                </a:cxn>
                <a:cxn ang="0">
                  <a:pos x="27" y="43"/>
                </a:cxn>
                <a:cxn ang="0">
                  <a:pos x="41" y="28"/>
                </a:cxn>
                <a:cxn ang="0">
                  <a:pos x="55" y="43"/>
                </a:cxn>
                <a:cxn ang="0">
                  <a:pos x="41" y="58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6" name="Freeform 27"/>
            <p:cNvSpPr>
              <a:spLocks noEditPoints="1" noChangeArrowhead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/>
              <a:ahLst/>
              <a:cxnLst>
                <a:cxn ang="0">
                  <a:pos x="31" y="26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8" y="22"/>
                </a:cxn>
                <a:cxn ang="0">
                  <a:pos x="37" y="16"/>
                </a:cxn>
                <a:cxn ang="0">
                  <a:pos x="32" y="15"/>
                </a:cxn>
                <a:cxn ang="0">
                  <a:pos x="31" y="12"/>
                </a:cxn>
                <a:cxn ang="0">
                  <a:pos x="34" y="8"/>
                </a:cxn>
                <a:cxn ang="0">
                  <a:pos x="29" y="3"/>
                </a:cxn>
                <a:cxn ang="0">
                  <a:pos x="25" y="7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5" y="6"/>
                </a:cxn>
                <a:cxn ang="0">
                  <a:pos x="12" y="7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7" y="13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6" y="24"/>
                </a:cxn>
                <a:cxn ang="0">
                  <a:pos x="7" y="27"/>
                </a:cxn>
                <a:cxn ang="0">
                  <a:pos x="4" y="32"/>
                </a:cxn>
                <a:cxn ang="0">
                  <a:pos x="8" y="36"/>
                </a:cxn>
                <a:cxn ang="0">
                  <a:pos x="13" y="32"/>
                </a:cxn>
                <a:cxn ang="0">
                  <a:pos x="14" y="33"/>
                </a:cxn>
                <a:cxn ang="0">
                  <a:pos x="16" y="33"/>
                </a:cxn>
                <a:cxn ang="0">
                  <a:pos x="17" y="39"/>
                </a:cxn>
                <a:cxn ang="0">
                  <a:pos x="23" y="39"/>
                </a:cxn>
                <a:cxn ang="0">
                  <a:pos x="23" y="33"/>
                </a:cxn>
                <a:cxn ang="0">
                  <a:pos x="26" y="32"/>
                </a:cxn>
                <a:cxn ang="0">
                  <a:pos x="30" y="35"/>
                </a:cxn>
                <a:cxn ang="0">
                  <a:pos x="35" y="31"/>
                </a:cxn>
                <a:cxn ang="0">
                  <a:pos x="31" y="26"/>
                </a:cxn>
                <a:cxn ang="0">
                  <a:pos x="17" y="26"/>
                </a:cxn>
                <a:cxn ang="0">
                  <a:pos x="13" y="17"/>
                </a:cxn>
                <a:cxn ang="0">
                  <a:pos x="21" y="14"/>
                </a:cxn>
                <a:cxn ang="0">
                  <a:pos x="25" y="22"/>
                </a:cxn>
                <a:cxn ang="0">
                  <a:pos x="17" y="26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7" name="Freeform 28"/>
            <p:cNvSpPr>
              <a:spLocks noEditPoints="1" noChangeArrowhead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/>
              <a:ahLst/>
              <a:cxnLst>
                <a:cxn ang="0">
                  <a:pos x="29" y="23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34" y="18"/>
                </a:cxn>
                <a:cxn ang="0">
                  <a:pos x="34" y="13"/>
                </a:cxn>
                <a:cxn ang="0">
                  <a:pos x="29" y="13"/>
                </a:cxn>
                <a:cxn ang="0">
                  <a:pos x="27" y="10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19" y="5"/>
                </a:cxn>
                <a:cxn ang="0">
                  <a:pos x="18" y="0"/>
                </a:cxn>
                <a:cxn ang="0">
                  <a:pos x="13" y="1"/>
                </a:cxn>
                <a:cxn ang="0">
                  <a:pos x="13" y="6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0" y="17"/>
                </a:cxn>
                <a:cxn ang="0">
                  <a:pos x="1" y="23"/>
                </a:cxn>
                <a:cxn ang="0">
                  <a:pos x="6" y="23"/>
                </a:cxn>
                <a:cxn ang="0">
                  <a:pos x="7" y="25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3" y="30"/>
                </a:cxn>
                <a:cxn ang="0">
                  <a:pos x="14" y="30"/>
                </a:cxn>
                <a:cxn ang="0">
                  <a:pos x="15" y="30"/>
                </a:cxn>
                <a:cxn ang="0">
                  <a:pos x="17" y="36"/>
                </a:cxn>
                <a:cxn ang="0">
                  <a:pos x="22" y="35"/>
                </a:cxn>
                <a:cxn ang="0">
                  <a:pos x="22" y="30"/>
                </a:cxn>
                <a:cxn ang="0">
                  <a:pos x="25" y="28"/>
                </a:cxn>
                <a:cxn ang="0">
                  <a:pos x="29" y="31"/>
                </a:cxn>
                <a:cxn ang="0">
                  <a:pos x="32" y="26"/>
                </a:cxn>
                <a:cxn ang="0">
                  <a:pos x="29" y="23"/>
                </a:cxn>
                <a:cxn ang="0">
                  <a:pos x="16" y="23"/>
                </a:cxn>
                <a:cxn ang="0">
                  <a:pos x="12" y="16"/>
                </a:cxn>
                <a:cxn ang="0">
                  <a:pos x="19" y="12"/>
                </a:cxn>
                <a:cxn ang="0">
                  <a:pos x="23" y="19"/>
                </a:cxn>
                <a:cxn ang="0">
                  <a:pos x="16" y="2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8" name="Freeform 29"/>
            <p:cNvSpPr>
              <a:spLocks noChangeArrowheads="1"/>
            </p:cNvSpPr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/>
              <a:ahLst/>
              <a:cxnLst>
                <a:cxn ang="0">
                  <a:pos x="133" y="64"/>
                </a:cxn>
                <a:cxn ang="0">
                  <a:pos x="132" y="57"/>
                </a:cxn>
                <a:cxn ang="0">
                  <a:pos x="122" y="49"/>
                </a:cxn>
                <a:cxn ang="0">
                  <a:pos x="119" y="43"/>
                </a:cxn>
                <a:cxn ang="0">
                  <a:pos x="121" y="29"/>
                </a:cxn>
                <a:cxn ang="0">
                  <a:pos x="117" y="24"/>
                </a:cxn>
                <a:cxn ang="0">
                  <a:pos x="104" y="23"/>
                </a:cxn>
                <a:cxn ang="0">
                  <a:pos x="98" y="19"/>
                </a:cxn>
                <a:cxn ang="0">
                  <a:pos x="94" y="6"/>
                </a:cxn>
                <a:cxn ang="0">
                  <a:pos x="87" y="3"/>
                </a:cxn>
                <a:cxn ang="0">
                  <a:pos x="76" y="9"/>
                </a:cxn>
                <a:cxn ang="0">
                  <a:pos x="69" y="9"/>
                </a:cxn>
                <a:cxn ang="0">
                  <a:pos x="64" y="0"/>
                </a:cxn>
                <a:cxn ang="0">
                  <a:pos x="55" y="10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0" y="11"/>
                </a:cxn>
                <a:cxn ang="0">
                  <a:pos x="27" y="25"/>
                </a:cxn>
                <a:cxn ang="0">
                  <a:pos x="23" y="30"/>
                </a:cxn>
                <a:cxn ang="0">
                  <a:pos x="10" y="33"/>
                </a:cxn>
                <a:cxn ang="0">
                  <a:pos x="7" y="39"/>
                </a:cxn>
                <a:cxn ang="0">
                  <a:pos x="11" y="52"/>
                </a:cxn>
                <a:cxn ang="0">
                  <a:pos x="9" y="59"/>
                </a:cxn>
                <a:cxn ang="0">
                  <a:pos x="0" y="69"/>
                </a:cxn>
                <a:cxn ang="0">
                  <a:pos x="0" y="76"/>
                </a:cxn>
                <a:cxn ang="0">
                  <a:pos x="10" y="85"/>
                </a:cxn>
                <a:cxn ang="0">
                  <a:pos x="12" y="91"/>
                </a:cxn>
                <a:cxn ang="0">
                  <a:pos x="9" y="104"/>
                </a:cxn>
                <a:cxn ang="0">
                  <a:pos x="13" y="110"/>
                </a:cxn>
                <a:cxn ang="0">
                  <a:pos x="25" y="113"/>
                </a:cxn>
                <a:cxn ang="0">
                  <a:pos x="30" y="118"/>
                </a:cxn>
                <a:cxn ang="0">
                  <a:pos x="34" y="130"/>
                </a:cxn>
                <a:cxn ang="0">
                  <a:pos x="40" y="134"/>
                </a:cxn>
                <a:cxn ang="0">
                  <a:pos x="52" y="129"/>
                </a:cxn>
                <a:cxn ang="0">
                  <a:pos x="59" y="130"/>
                </a:cxn>
                <a:cxn ang="0">
                  <a:pos x="67" y="139"/>
                </a:cxn>
                <a:cxn ang="0">
                  <a:pos x="73" y="130"/>
                </a:cxn>
                <a:cxn ang="0">
                  <a:pos x="80" y="129"/>
                </a:cxn>
                <a:cxn ang="0">
                  <a:pos x="92" y="134"/>
                </a:cxn>
                <a:cxn ang="0">
                  <a:pos x="98" y="131"/>
                </a:cxn>
                <a:cxn ang="0">
                  <a:pos x="102" y="118"/>
                </a:cxn>
                <a:cxn ang="0">
                  <a:pos x="107" y="114"/>
                </a:cxn>
                <a:cxn ang="0">
                  <a:pos x="120" y="111"/>
                </a:cxn>
                <a:cxn ang="0">
                  <a:pos x="124" y="105"/>
                </a:cxn>
                <a:cxn ang="0">
                  <a:pos x="121" y="92"/>
                </a:cxn>
                <a:cxn ang="0">
                  <a:pos x="123" y="86"/>
                </a:cxn>
                <a:cxn ang="0">
                  <a:pos x="133" y="77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19" name="Freeform 30"/>
            <p:cNvSpPr>
              <a:spLocks noChangeArrowheads="1"/>
            </p:cNvSpPr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/>
              <a:ahLst/>
              <a:cxnLst>
                <a:cxn ang="0">
                  <a:pos x="44" y="2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37" y="0"/>
                </a:cxn>
                <a:cxn ang="0">
                  <a:pos x="44" y="26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0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Freeform 32"/>
            <p:cNvSpPr>
              <a:spLocks noChangeArrowheads="1"/>
            </p:cNvSpPr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3" y="42"/>
                </a:cxn>
                <a:cxn ang="0">
                  <a:pos x="0" y="39"/>
                </a:cxn>
                <a:cxn ang="0">
                  <a:pos x="22" y="0"/>
                </a:cxn>
                <a:cxn ang="0">
                  <a:pos x="40" y="1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2" name="Freeform 33"/>
            <p:cNvSpPr>
              <a:spLocks noChangeArrowheads="1"/>
            </p:cNvSpPr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4" y="46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26" y="7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3" name="Freeform 34"/>
            <p:cNvSpPr>
              <a:spLocks noChangeArrowheads="1"/>
            </p:cNvSpPr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45"/>
                </a:cxn>
                <a:cxn ang="0">
                  <a:pos x="21" y="46"/>
                </a:cxn>
                <a:cxn ang="0">
                  <a:pos x="0" y="7"/>
                </a:cxn>
                <a:cxn ang="0">
                  <a:pos x="25" y="0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4" name="Freeform 35"/>
            <p:cNvSpPr>
              <a:spLocks noChangeArrowheads="1"/>
            </p:cNvSpPr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0" y="39"/>
                </a:cxn>
                <a:cxn ang="0">
                  <a:pos x="37" y="42"/>
                </a:cxn>
                <a:cxn ang="0">
                  <a:pos x="0" y="19"/>
                </a:cxn>
                <a:cxn ang="0">
                  <a:pos x="18" y="0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5" name="Freeform 36"/>
            <p:cNvSpPr>
              <a:spLocks noChangeArrowheads="1"/>
            </p:cNvSpPr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5" y="22"/>
                </a:cxn>
                <a:cxn ang="0">
                  <a:pos x="44" y="26"/>
                </a:cxn>
                <a:cxn ang="0">
                  <a:pos x="0" y="26"/>
                </a:cxn>
                <a:cxn ang="0">
                  <a:pos x="7" y="0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6" name="Freeform 37"/>
            <p:cNvSpPr>
              <a:spLocks noChangeArrowheads="1"/>
            </p:cNvSpPr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5" y="3"/>
                </a:cxn>
                <a:cxn ang="0">
                  <a:pos x="7" y="26"/>
                </a:cxn>
                <a:cxn ang="0">
                  <a:pos x="0" y="0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7" name="Freeform 38"/>
            <p:cNvSpPr>
              <a:spLocks noChangeArrowheads="1"/>
            </p:cNvSpPr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7" y="0"/>
                </a:cxn>
                <a:cxn ang="0">
                  <a:pos x="40" y="3"/>
                </a:cxn>
                <a:cxn ang="0">
                  <a:pos x="18" y="42"/>
                </a:cxn>
                <a:cxn ang="0">
                  <a:pos x="0" y="22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8" name="Freeform 39"/>
            <p:cNvSpPr>
              <a:spLocks noChangeArrowheads="1"/>
            </p:cNvSpPr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1" y="0"/>
                </a:cxn>
                <a:cxn ang="0">
                  <a:pos x="25" y="1"/>
                </a:cxn>
                <a:cxn ang="0">
                  <a:pos x="25" y="46"/>
                </a:cxn>
                <a:cxn ang="0">
                  <a:pos x="0" y="3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29" name="Freeform 40"/>
            <p:cNvSpPr>
              <a:spLocks noChangeArrowheads="1"/>
            </p:cNvSpPr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26" y="39"/>
                </a:cxn>
                <a:cxn ang="0">
                  <a:pos x="0" y="46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0" name="Freeform 41"/>
            <p:cNvSpPr>
              <a:spLocks noChangeArrowheads="1"/>
            </p:cNvSpPr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0" y="22"/>
                </a:cxn>
                <a:cxn ang="0">
                  <a:pos x="22" y="42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1" name="Freeform 42"/>
            <p:cNvSpPr>
              <a:spLocks noChangeArrowheads="1"/>
            </p:cNvSpPr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/>
              <a:ahLst/>
              <a:cxnLst>
                <a:cxn ang="0">
                  <a:pos x="37" y="2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4" y="0"/>
                </a:cxn>
                <a:cxn ang="0">
                  <a:pos x="37" y="26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2" name="Freeform 43"/>
            <p:cNvSpPr>
              <a:spLocks noChangeArrowheads="1"/>
            </p:cNvSpPr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/>
              <a:ahLst/>
              <a:cxnLst>
                <a:cxn ang="0">
                  <a:pos x="93" y="45"/>
                </a:cxn>
                <a:cxn ang="0">
                  <a:pos x="92" y="40"/>
                </a:cxn>
                <a:cxn ang="0">
                  <a:pos x="85" y="34"/>
                </a:cxn>
                <a:cxn ang="0">
                  <a:pos x="83" y="30"/>
                </a:cxn>
                <a:cxn ang="0">
                  <a:pos x="84" y="21"/>
                </a:cxn>
                <a:cxn ang="0">
                  <a:pos x="81" y="17"/>
                </a:cxn>
                <a:cxn ang="0">
                  <a:pos x="72" y="16"/>
                </a:cxn>
                <a:cxn ang="0">
                  <a:pos x="69" y="13"/>
                </a:cxn>
                <a:cxn ang="0">
                  <a:pos x="65" y="4"/>
                </a:cxn>
                <a:cxn ang="0">
                  <a:pos x="61" y="3"/>
                </a:cxn>
                <a:cxn ang="0">
                  <a:pos x="53" y="7"/>
                </a:cxn>
                <a:cxn ang="0">
                  <a:pos x="48" y="6"/>
                </a:cxn>
                <a:cxn ang="0">
                  <a:pos x="44" y="0"/>
                </a:cxn>
                <a:cxn ang="0">
                  <a:pos x="38" y="7"/>
                </a:cxn>
                <a:cxn ang="0">
                  <a:pos x="34" y="8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19" y="17"/>
                </a:cxn>
                <a:cxn ang="0">
                  <a:pos x="16" y="21"/>
                </a:cxn>
                <a:cxn ang="0">
                  <a:pos x="7" y="23"/>
                </a:cxn>
                <a:cxn ang="0">
                  <a:pos x="5" y="27"/>
                </a:cxn>
                <a:cxn ang="0">
                  <a:pos x="8" y="36"/>
                </a:cxn>
                <a:cxn ang="0">
                  <a:pos x="6" y="41"/>
                </a:cxn>
                <a:cxn ang="0">
                  <a:pos x="0" y="48"/>
                </a:cxn>
                <a:cxn ang="0">
                  <a:pos x="0" y="53"/>
                </a:cxn>
                <a:cxn ang="0">
                  <a:pos x="7" y="59"/>
                </a:cxn>
                <a:cxn ang="0">
                  <a:pos x="8" y="64"/>
                </a:cxn>
                <a:cxn ang="0">
                  <a:pos x="6" y="73"/>
                </a:cxn>
                <a:cxn ang="0">
                  <a:pos x="9" y="77"/>
                </a:cxn>
                <a:cxn ang="0">
                  <a:pos x="18" y="79"/>
                </a:cxn>
                <a:cxn ang="0">
                  <a:pos x="21" y="82"/>
                </a:cxn>
                <a:cxn ang="0">
                  <a:pos x="24" y="91"/>
                </a:cxn>
                <a:cxn ang="0">
                  <a:pos x="28" y="93"/>
                </a:cxn>
                <a:cxn ang="0">
                  <a:pos x="37" y="90"/>
                </a:cxn>
                <a:cxn ang="0">
                  <a:pos x="41" y="91"/>
                </a:cxn>
                <a:cxn ang="0">
                  <a:pos x="46" y="97"/>
                </a:cxn>
                <a:cxn ang="0">
                  <a:pos x="51" y="91"/>
                </a:cxn>
                <a:cxn ang="0">
                  <a:pos x="56" y="90"/>
                </a:cxn>
                <a:cxn ang="0">
                  <a:pos x="64" y="93"/>
                </a:cxn>
                <a:cxn ang="0">
                  <a:pos x="68" y="91"/>
                </a:cxn>
                <a:cxn ang="0">
                  <a:pos x="71" y="82"/>
                </a:cxn>
                <a:cxn ang="0">
                  <a:pos x="75" y="79"/>
                </a:cxn>
                <a:cxn ang="0">
                  <a:pos x="84" y="78"/>
                </a:cxn>
                <a:cxn ang="0">
                  <a:pos x="86" y="73"/>
                </a:cxn>
                <a:cxn ang="0">
                  <a:pos x="84" y="64"/>
                </a:cxn>
                <a:cxn ang="0">
                  <a:pos x="86" y="60"/>
                </a:cxn>
                <a:cxn ang="0">
                  <a:pos x="93" y="54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3" name="Freeform 44"/>
            <p:cNvSpPr>
              <a:spLocks noChangeArrowheads="1"/>
            </p:cNvSpPr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26" y="0"/>
                </a:cxn>
                <a:cxn ang="0">
                  <a:pos x="31" y="18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4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Freeform 46"/>
            <p:cNvSpPr>
              <a:spLocks noChangeArrowheads="1"/>
            </p:cNvSpPr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" y="30"/>
                </a:cxn>
                <a:cxn ang="0">
                  <a:pos x="0" y="28"/>
                </a:cxn>
                <a:cxn ang="0">
                  <a:pos x="15" y="0"/>
                </a:cxn>
                <a:cxn ang="0">
                  <a:pos x="28" y="14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6" name="Freeform 47"/>
            <p:cNvSpPr>
              <a:spLocks noChangeArrowheads="1"/>
            </p:cNvSpPr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3" y="32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18" y="5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7" name="Freeform 48"/>
            <p:cNvSpPr>
              <a:spLocks noChangeArrowheads="1"/>
            </p:cNvSpPr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31"/>
                </a:cxn>
                <a:cxn ang="0">
                  <a:pos x="15" y="32"/>
                </a:cxn>
                <a:cxn ang="0">
                  <a:pos x="0" y="5"/>
                </a:cxn>
                <a:cxn ang="0">
                  <a:pos x="18" y="0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8" name="Freeform 49"/>
            <p:cNvSpPr>
              <a:spLocks noChangeArrowheads="1"/>
            </p:cNvSpPr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8" y="28"/>
                </a:cxn>
                <a:cxn ang="0">
                  <a:pos x="26" y="3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39" name="Freeform 50"/>
            <p:cNvSpPr>
              <a:spLocks noChangeArrowheads="1"/>
            </p:cNvSpPr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1" y="15"/>
                </a:cxn>
                <a:cxn ang="0">
                  <a:pos x="30" y="18"/>
                </a:cxn>
                <a:cxn ang="0">
                  <a:pos x="0" y="18"/>
                </a:cxn>
                <a:cxn ang="0">
                  <a:pos x="5" y="0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0" name="Freeform 51"/>
            <p:cNvSpPr>
              <a:spLocks noChangeArrowheads="1"/>
            </p:cNvSpPr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1" y="3"/>
                </a:cxn>
                <a:cxn ang="0">
                  <a:pos x="5" y="19"/>
                </a:cxn>
                <a:cxn ang="0">
                  <a:pos x="0" y="0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1" name="Freeform 52"/>
            <p:cNvSpPr>
              <a:spLocks noChangeArrowheads="1"/>
            </p:cNvSpPr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6" y="0"/>
                </a:cxn>
                <a:cxn ang="0">
                  <a:pos x="28" y="2"/>
                </a:cxn>
                <a:cxn ang="0">
                  <a:pos x="13" y="29"/>
                </a:cxn>
                <a:cxn ang="0">
                  <a:pos x="0" y="16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2" name="Freeform 53"/>
            <p:cNvSpPr>
              <a:spLocks noChangeArrowheads="1"/>
            </p:cNvSpPr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32"/>
                </a:cxn>
                <a:cxn ang="0">
                  <a:pos x="0" y="27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3" name="Freeform 54"/>
            <p:cNvSpPr>
              <a:spLocks noChangeArrowheads="1"/>
            </p:cNvSpPr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8" y="27"/>
                </a:cxn>
                <a:cxn ang="0">
                  <a:pos x="0" y="32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4" name="Freeform 55"/>
            <p:cNvSpPr>
              <a:spLocks noChangeArrowheads="1"/>
            </p:cNvSpPr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8" y="16"/>
                </a:cxn>
                <a:cxn ang="0">
                  <a:pos x="15" y="2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5" name="Freeform 56"/>
            <p:cNvSpPr>
              <a:spLocks noChangeArrowheads="1"/>
            </p:cNvSpPr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1" y="0"/>
                </a:cxn>
                <a:cxn ang="0">
                  <a:pos x="26" y="1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solidFill>
              <a:srgbClr val="DB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6" name="Freeform 57"/>
            <p:cNvSpPr>
              <a:spLocks noEditPoints="1" noChangeArrowhead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/>
              <a:ahLst/>
              <a:cxnLst>
                <a:cxn ang="0">
                  <a:pos x="63" y="24"/>
                </a:cxn>
                <a:cxn ang="0">
                  <a:pos x="61" y="19"/>
                </a:cxn>
                <a:cxn ang="0">
                  <a:pos x="58" y="15"/>
                </a:cxn>
                <a:cxn ang="0">
                  <a:pos x="54" y="11"/>
                </a:cxn>
                <a:cxn ang="0">
                  <a:pos x="49" y="8"/>
                </a:cxn>
                <a:cxn ang="0">
                  <a:pos x="44" y="5"/>
                </a:cxn>
                <a:cxn ang="0">
                  <a:pos x="39" y="4"/>
                </a:cxn>
                <a:cxn ang="0">
                  <a:pos x="33" y="4"/>
                </a:cxn>
                <a:cxn ang="0">
                  <a:pos x="28" y="5"/>
                </a:cxn>
                <a:cxn ang="0">
                  <a:pos x="22" y="2"/>
                </a:cxn>
                <a:cxn ang="0">
                  <a:pos x="16" y="5"/>
                </a:cxn>
                <a:cxn ang="0">
                  <a:pos x="11" y="9"/>
                </a:cxn>
                <a:cxn ang="0">
                  <a:pos x="7" y="14"/>
                </a:cxn>
                <a:cxn ang="0">
                  <a:pos x="4" y="20"/>
                </a:cxn>
                <a:cxn ang="0">
                  <a:pos x="2" y="26"/>
                </a:cxn>
                <a:cxn ang="0">
                  <a:pos x="1" y="32"/>
                </a:cxn>
                <a:cxn ang="0">
                  <a:pos x="1" y="39"/>
                </a:cxn>
                <a:cxn ang="0">
                  <a:pos x="2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1" y="62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71"/>
                </a:cxn>
                <a:cxn ang="0">
                  <a:pos x="33" y="72"/>
                </a:cxn>
                <a:cxn ang="0">
                  <a:pos x="39" y="72"/>
                </a:cxn>
                <a:cxn ang="0">
                  <a:pos x="44" y="71"/>
                </a:cxn>
                <a:cxn ang="0">
                  <a:pos x="49" y="69"/>
                </a:cxn>
                <a:cxn ang="0">
                  <a:pos x="54" y="66"/>
                </a:cxn>
                <a:cxn ang="0">
                  <a:pos x="59" y="62"/>
                </a:cxn>
                <a:cxn ang="0">
                  <a:pos x="63" y="57"/>
                </a:cxn>
                <a:cxn ang="0">
                  <a:pos x="66" y="51"/>
                </a:cxn>
                <a:cxn ang="0">
                  <a:pos x="68" y="45"/>
                </a:cxn>
                <a:cxn ang="0">
                  <a:pos x="69" y="39"/>
                </a:cxn>
                <a:cxn ang="0">
                  <a:pos x="69" y="32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38" y="35"/>
                </a:cxn>
                <a:cxn ang="0">
                  <a:pos x="37" y="31"/>
                </a:cxn>
                <a:cxn ang="0">
                  <a:pos x="36" y="30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8" y="28"/>
                </a:cxn>
                <a:cxn ang="0">
                  <a:pos x="30" y="37"/>
                </a:cxn>
                <a:cxn ang="0">
                  <a:pos x="30" y="38"/>
                </a:cxn>
                <a:cxn ang="0">
                  <a:pos x="16" y="57"/>
                </a:cxn>
                <a:cxn ang="0">
                  <a:pos x="16" y="57"/>
                </a:cxn>
                <a:cxn ang="0">
                  <a:pos x="42" y="64"/>
                </a:cxn>
                <a:cxn ang="0">
                  <a:pos x="39" y="40"/>
                </a:cxn>
                <a:cxn ang="0">
                  <a:pos x="39" y="39"/>
                </a:cxn>
                <a:cxn ang="0">
                  <a:pos x="62" y="43"/>
                </a:cxn>
                <a:cxn ang="0">
                  <a:pos x="62" y="4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7" name="Freeform 58"/>
            <p:cNvSpPr>
              <a:spLocks noEditPoints="1" noChangeArrowhead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/>
              <a:ahLst/>
              <a:cxnLst>
                <a:cxn ang="0">
                  <a:pos x="85" y="48"/>
                </a:cxn>
                <a:cxn ang="0">
                  <a:pos x="85" y="41"/>
                </a:cxn>
                <a:cxn ang="0">
                  <a:pos x="75" y="37"/>
                </a:cxn>
                <a:cxn ang="0">
                  <a:pos x="74" y="33"/>
                </a:cxn>
                <a:cxn ang="0">
                  <a:pos x="81" y="25"/>
                </a:cxn>
                <a:cxn ang="0">
                  <a:pos x="78" y="19"/>
                </a:cxn>
                <a:cxn ang="0">
                  <a:pos x="68" y="21"/>
                </a:cxn>
                <a:cxn ang="0">
                  <a:pos x="68" y="21"/>
                </a:cxn>
                <a:cxn ang="0">
                  <a:pos x="65" y="18"/>
                </a:cxn>
                <a:cxn ang="0">
                  <a:pos x="65" y="18"/>
                </a:cxn>
                <a:cxn ang="0">
                  <a:pos x="67" y="7"/>
                </a:cxn>
                <a:cxn ang="0">
                  <a:pos x="61" y="4"/>
                </a:cxn>
                <a:cxn ang="0">
                  <a:pos x="53" y="11"/>
                </a:cxn>
                <a:cxn ang="0">
                  <a:pos x="53" y="11"/>
                </a:cxn>
                <a:cxn ang="0">
                  <a:pos x="49" y="10"/>
                </a:cxn>
                <a:cxn ang="0">
                  <a:pos x="49" y="10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2" y="11"/>
                </a:cxn>
                <a:cxn ang="0">
                  <a:pos x="32" y="11"/>
                </a:cxn>
                <a:cxn ang="0">
                  <a:pos x="24" y="4"/>
                </a:cxn>
                <a:cxn ang="0">
                  <a:pos x="18" y="7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7" y="19"/>
                </a:cxn>
                <a:cxn ang="0">
                  <a:pos x="4" y="25"/>
                </a:cxn>
                <a:cxn ang="0">
                  <a:pos x="10" y="33"/>
                </a:cxn>
                <a:cxn ang="0">
                  <a:pos x="9" y="37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9" y="51"/>
                </a:cxn>
                <a:cxn ang="0">
                  <a:pos x="10" y="55"/>
                </a:cxn>
                <a:cxn ang="0">
                  <a:pos x="4" y="63"/>
                </a:cxn>
                <a:cxn ang="0">
                  <a:pos x="7" y="69"/>
                </a:cxn>
                <a:cxn ang="0">
                  <a:pos x="17" y="67"/>
                </a:cxn>
                <a:cxn ang="0">
                  <a:pos x="20" y="71"/>
                </a:cxn>
                <a:cxn ang="0">
                  <a:pos x="18" y="81"/>
                </a:cxn>
                <a:cxn ang="0">
                  <a:pos x="24" y="84"/>
                </a:cxn>
                <a:cxn ang="0">
                  <a:pos x="32" y="78"/>
                </a:cxn>
                <a:cxn ang="0">
                  <a:pos x="36" y="79"/>
                </a:cxn>
                <a:cxn ang="0">
                  <a:pos x="39" y="89"/>
                </a:cxn>
                <a:cxn ang="0">
                  <a:pos x="46" y="89"/>
                </a:cxn>
                <a:cxn ang="0">
                  <a:pos x="49" y="79"/>
                </a:cxn>
                <a:cxn ang="0">
                  <a:pos x="53" y="78"/>
                </a:cxn>
                <a:cxn ang="0">
                  <a:pos x="61" y="84"/>
                </a:cxn>
                <a:cxn ang="0">
                  <a:pos x="67" y="81"/>
                </a:cxn>
                <a:cxn ang="0">
                  <a:pos x="65" y="71"/>
                </a:cxn>
                <a:cxn ang="0">
                  <a:pos x="68" y="67"/>
                </a:cxn>
                <a:cxn ang="0">
                  <a:pos x="78" y="69"/>
                </a:cxn>
                <a:cxn ang="0">
                  <a:pos x="81" y="63"/>
                </a:cxn>
                <a:cxn ang="0">
                  <a:pos x="74" y="55"/>
                </a:cxn>
                <a:cxn ang="0">
                  <a:pos x="75" y="51"/>
                </a:cxn>
                <a:cxn ang="0">
                  <a:pos x="85" y="48"/>
                </a:cxn>
                <a:cxn ang="0">
                  <a:pos x="42" y="62"/>
                </a:cxn>
                <a:cxn ang="0">
                  <a:pos x="25" y="44"/>
                </a:cxn>
                <a:cxn ang="0">
                  <a:pos x="42" y="27"/>
                </a:cxn>
                <a:cxn ang="0">
                  <a:pos x="59" y="44"/>
                </a:cxn>
                <a:cxn ang="0">
                  <a:pos x="42" y="62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8" name="Freeform 59"/>
            <p:cNvSpPr>
              <a:spLocks noEditPoints="1" noChangeArrowhead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6" y="9"/>
                </a:cxn>
                <a:cxn ang="0">
                  <a:pos x="25" y="7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3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3" y="17"/>
                </a:cxn>
                <a:cxn ang="0">
                  <a:pos x="3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5" y="22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7" y="28"/>
                </a:cxn>
                <a:cxn ang="0">
                  <a:pos x="10" y="26"/>
                </a:cxn>
                <a:cxn ang="0">
                  <a:pos x="11" y="26"/>
                </a:cxn>
                <a:cxn ang="0">
                  <a:pos x="12" y="29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7" y="26"/>
                </a:cxn>
                <a:cxn ang="0">
                  <a:pos x="19" y="28"/>
                </a:cxn>
                <a:cxn ang="0">
                  <a:pos x="21" y="27"/>
                </a:cxn>
                <a:cxn ang="0">
                  <a:pos x="21" y="23"/>
                </a:cxn>
                <a:cxn ang="0">
                  <a:pos x="22" y="22"/>
                </a:cxn>
                <a:cxn ang="0">
                  <a:pos x="25" y="23"/>
                </a:cxn>
                <a:cxn ang="0">
                  <a:pos x="26" y="21"/>
                </a:cxn>
                <a:cxn ang="0">
                  <a:pos x="24" y="19"/>
                </a:cxn>
                <a:cxn ang="0">
                  <a:pos x="24" y="17"/>
                </a:cxn>
                <a:cxn ang="0">
                  <a:pos x="27" y="16"/>
                </a:cxn>
                <a:cxn ang="0">
                  <a:pos x="13" y="21"/>
                </a:cxn>
                <a:cxn ang="0">
                  <a:pos x="8" y="15"/>
                </a:cxn>
                <a:cxn ang="0">
                  <a:pos x="13" y="9"/>
                </a:cxn>
                <a:cxn ang="0">
                  <a:pos x="19" y="15"/>
                </a:cxn>
                <a:cxn ang="0">
                  <a:pos x="13" y="21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49" name="Freeform 60"/>
            <p:cNvSpPr>
              <a:spLocks noEditPoints="1" noChangeArrowhead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/>
              <a:ahLst/>
              <a:cxnLst>
                <a:cxn ang="0">
                  <a:pos x="47" y="27"/>
                </a:cxn>
                <a:cxn ang="0">
                  <a:pos x="47" y="23"/>
                </a:cxn>
                <a:cxn ang="0">
                  <a:pos x="42" y="21"/>
                </a:cxn>
                <a:cxn ang="0">
                  <a:pos x="41" y="19"/>
                </a:cxn>
                <a:cxn ang="0">
                  <a:pos x="45" y="14"/>
                </a:cxn>
                <a:cxn ang="0">
                  <a:pos x="43" y="11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7" y="5"/>
                </a:cxn>
                <a:cxn ang="0">
                  <a:pos x="34" y="3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4" y="3"/>
                </a:cxn>
                <a:cxn ang="0">
                  <a:pos x="10" y="5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4" y="11"/>
                </a:cxn>
                <a:cxn ang="0">
                  <a:pos x="3" y="14"/>
                </a:cxn>
                <a:cxn ang="0">
                  <a:pos x="6" y="19"/>
                </a:cxn>
                <a:cxn ang="0">
                  <a:pos x="6" y="21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6" y="29"/>
                </a:cxn>
                <a:cxn ang="0">
                  <a:pos x="6" y="31"/>
                </a:cxn>
                <a:cxn ang="0">
                  <a:pos x="3" y="35"/>
                </a:cxn>
                <a:cxn ang="0">
                  <a:pos x="4" y="39"/>
                </a:cxn>
                <a:cxn ang="0">
                  <a:pos x="10" y="38"/>
                </a:cxn>
                <a:cxn ang="0">
                  <a:pos x="12" y="39"/>
                </a:cxn>
                <a:cxn ang="0">
                  <a:pos x="10" y="45"/>
                </a:cxn>
                <a:cxn ang="0">
                  <a:pos x="14" y="47"/>
                </a:cxn>
                <a:cxn ang="0">
                  <a:pos x="18" y="43"/>
                </a:cxn>
                <a:cxn ang="0">
                  <a:pos x="20" y="44"/>
                </a:cxn>
                <a:cxn ang="0">
                  <a:pos x="22" y="49"/>
                </a:cxn>
                <a:cxn ang="0">
                  <a:pos x="26" y="49"/>
                </a:cxn>
                <a:cxn ang="0">
                  <a:pos x="27" y="44"/>
                </a:cxn>
                <a:cxn ang="0">
                  <a:pos x="30" y="43"/>
                </a:cxn>
                <a:cxn ang="0">
                  <a:pos x="34" y="47"/>
                </a:cxn>
                <a:cxn ang="0">
                  <a:pos x="37" y="45"/>
                </a:cxn>
                <a:cxn ang="0">
                  <a:pos x="36" y="39"/>
                </a:cxn>
                <a:cxn ang="0">
                  <a:pos x="38" y="38"/>
                </a:cxn>
                <a:cxn ang="0">
                  <a:pos x="43" y="39"/>
                </a:cxn>
                <a:cxn ang="0">
                  <a:pos x="45" y="35"/>
                </a:cxn>
                <a:cxn ang="0">
                  <a:pos x="41" y="31"/>
                </a:cxn>
                <a:cxn ang="0">
                  <a:pos x="42" y="29"/>
                </a:cxn>
                <a:cxn ang="0">
                  <a:pos x="47" y="27"/>
                </a:cxn>
                <a:cxn ang="0">
                  <a:pos x="24" y="35"/>
                </a:cxn>
                <a:cxn ang="0">
                  <a:pos x="14" y="25"/>
                </a:cxn>
                <a:cxn ang="0">
                  <a:pos x="24" y="15"/>
                </a:cxn>
                <a:cxn ang="0">
                  <a:pos x="33" y="25"/>
                </a:cxn>
                <a:cxn ang="0">
                  <a:pos x="24" y="35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50" name="Freeform 61"/>
            <p:cNvSpPr>
              <a:spLocks noEditPoints="1" noChangeArrowhead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/>
              <a:ahLst/>
              <a:cxnLst>
                <a:cxn ang="0">
                  <a:pos x="46" y="35"/>
                </a:cxn>
                <a:cxn ang="0">
                  <a:pos x="47" y="31"/>
                </a:cxn>
                <a:cxn ang="0">
                  <a:pos x="42" y="27"/>
                </a:cxn>
                <a:cxn ang="0">
                  <a:pos x="42" y="25"/>
                </a:cxn>
                <a:cxn ang="0">
                  <a:pos x="47" y="22"/>
                </a:cxn>
                <a:cxn ang="0">
                  <a:pos x="46" y="18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40" y="15"/>
                </a:cxn>
                <a:cxn ang="0">
                  <a:pos x="40" y="15"/>
                </a:cxn>
                <a:cxn ang="0">
                  <a:pos x="42" y="10"/>
                </a:cxn>
                <a:cxn ang="0">
                  <a:pos x="40" y="7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3" y="8"/>
                </a:cxn>
                <a:cxn ang="0">
                  <a:pos x="33" y="8"/>
                </a:cxn>
                <a:cxn ang="0">
                  <a:pos x="33" y="2"/>
                </a:cxn>
                <a:cxn ang="0">
                  <a:pos x="29" y="1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8"/>
                </a:cxn>
                <a:cxn ang="0">
                  <a:pos x="8" y="13"/>
                </a:cxn>
                <a:cxn ang="0">
                  <a:pos x="7" y="15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4" y="23"/>
                </a:cxn>
                <a:cxn ang="0">
                  <a:pos x="4" y="25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6" y="33"/>
                </a:cxn>
                <a:cxn ang="0">
                  <a:pos x="7" y="35"/>
                </a:cxn>
                <a:cxn ang="0">
                  <a:pos x="4" y="40"/>
                </a:cxn>
                <a:cxn ang="0">
                  <a:pos x="7" y="43"/>
                </a:cxn>
                <a:cxn ang="0">
                  <a:pos x="12" y="41"/>
                </a:cxn>
                <a:cxn ang="0">
                  <a:pos x="14" y="42"/>
                </a:cxn>
                <a:cxn ang="0">
                  <a:pos x="14" y="48"/>
                </a:cxn>
                <a:cxn ang="0">
                  <a:pos x="18" y="49"/>
                </a:cxn>
                <a:cxn ang="0">
                  <a:pos x="21" y="45"/>
                </a:cxn>
                <a:cxn ang="0">
                  <a:pos x="24" y="45"/>
                </a:cxn>
                <a:cxn ang="0">
                  <a:pos x="27" y="50"/>
                </a:cxn>
                <a:cxn ang="0">
                  <a:pos x="30" y="49"/>
                </a:cxn>
                <a:cxn ang="0">
                  <a:pos x="31" y="43"/>
                </a:cxn>
                <a:cxn ang="0">
                  <a:pos x="33" y="42"/>
                </a:cxn>
                <a:cxn ang="0">
                  <a:pos x="38" y="45"/>
                </a:cxn>
                <a:cxn ang="0">
                  <a:pos x="41" y="42"/>
                </a:cxn>
                <a:cxn ang="0">
                  <a:pos x="39" y="37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20" y="35"/>
                </a:cxn>
                <a:cxn ang="0">
                  <a:pos x="14" y="22"/>
                </a:cxn>
                <a:cxn ang="0">
                  <a:pos x="26" y="16"/>
                </a:cxn>
                <a:cxn ang="0">
                  <a:pos x="32" y="28"/>
                </a:cxn>
                <a:cxn ang="0">
                  <a:pos x="20" y="35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51" name="Freeform 62"/>
            <p:cNvSpPr>
              <a:spLocks noEditPoints="1" noChangeArrowhead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/>
              <a:ahLst/>
              <a:cxnLst>
                <a:cxn ang="0">
                  <a:pos x="217" y="18"/>
                </a:cxn>
                <a:cxn ang="0">
                  <a:pos x="392" y="217"/>
                </a:cxn>
                <a:cxn ang="0">
                  <a:pos x="330" y="366"/>
                </a:cxn>
                <a:cxn ang="0">
                  <a:pos x="290" y="484"/>
                </a:cxn>
                <a:cxn ang="0">
                  <a:pos x="296" y="508"/>
                </a:cxn>
                <a:cxn ang="0">
                  <a:pos x="296" y="537"/>
                </a:cxn>
                <a:cxn ang="0">
                  <a:pos x="287" y="564"/>
                </a:cxn>
                <a:cxn ang="0">
                  <a:pos x="289" y="580"/>
                </a:cxn>
                <a:cxn ang="0">
                  <a:pos x="259" y="605"/>
                </a:cxn>
                <a:cxn ang="0">
                  <a:pos x="259" y="615"/>
                </a:cxn>
                <a:cxn ang="0">
                  <a:pos x="177" y="640"/>
                </a:cxn>
                <a:cxn ang="0">
                  <a:pos x="152" y="608"/>
                </a:cxn>
                <a:cxn ang="0">
                  <a:pos x="147" y="605"/>
                </a:cxn>
                <a:cxn ang="0">
                  <a:pos x="122" y="573"/>
                </a:cxn>
                <a:cxn ang="0">
                  <a:pos x="115" y="544"/>
                </a:cxn>
                <a:cxn ang="0">
                  <a:pos x="119" y="523"/>
                </a:cxn>
                <a:cxn ang="0">
                  <a:pos x="115" y="502"/>
                </a:cxn>
                <a:cxn ang="0">
                  <a:pos x="117" y="432"/>
                </a:cxn>
                <a:cxn ang="0">
                  <a:pos x="39" y="310"/>
                </a:cxn>
                <a:cxn ang="0">
                  <a:pos x="72" y="76"/>
                </a:cxn>
                <a:cxn ang="0">
                  <a:pos x="205" y="18"/>
                </a:cxn>
                <a:cxn ang="0">
                  <a:pos x="193" y="1"/>
                </a:cxn>
                <a:cxn ang="0">
                  <a:pos x="192" y="1"/>
                </a:cxn>
                <a:cxn ang="0">
                  <a:pos x="60" y="64"/>
                </a:cxn>
                <a:cxn ang="0">
                  <a:pos x="24" y="317"/>
                </a:cxn>
                <a:cxn ang="0">
                  <a:pos x="100" y="433"/>
                </a:cxn>
                <a:cxn ang="0">
                  <a:pos x="98" y="502"/>
                </a:cxn>
                <a:cxn ang="0">
                  <a:pos x="101" y="523"/>
                </a:cxn>
                <a:cxn ang="0">
                  <a:pos x="98" y="544"/>
                </a:cxn>
                <a:cxn ang="0">
                  <a:pos x="106" y="573"/>
                </a:cxn>
                <a:cxn ang="0">
                  <a:pos x="136" y="621"/>
                </a:cxn>
                <a:cxn ang="0">
                  <a:pos x="234" y="658"/>
                </a:cxn>
                <a:cxn ang="0">
                  <a:pos x="305" y="580"/>
                </a:cxn>
                <a:cxn ang="0">
                  <a:pos x="305" y="569"/>
                </a:cxn>
                <a:cxn ang="0">
                  <a:pos x="313" y="537"/>
                </a:cxn>
                <a:cxn ang="0">
                  <a:pos x="313" y="508"/>
                </a:cxn>
                <a:cxn ang="0">
                  <a:pos x="307" y="480"/>
                </a:cxn>
                <a:cxn ang="0">
                  <a:pos x="341" y="379"/>
                </a:cxn>
                <a:cxn ang="0">
                  <a:pos x="409" y="216"/>
                </a:cxn>
                <a:cxn ang="0">
                  <a:pos x="290" y="19"/>
                </a:cxn>
                <a:cxn ang="0">
                  <a:pos x="218" y="1"/>
                </a:cxn>
                <a:cxn ang="0">
                  <a:pos x="205" y="0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52" name="Freeform 63"/>
            <p:cNvSpPr>
              <a:spLocks noChangeArrowheads="1"/>
            </p:cNvSpPr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/>
              <a:ahLst/>
              <a:cxnLst>
                <a:cxn ang="0">
                  <a:pos x="166" y="21"/>
                </a:cxn>
                <a:cxn ang="0">
                  <a:pos x="152" y="36"/>
                </a:cxn>
                <a:cxn ang="0">
                  <a:pos x="14" y="36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152" y="0"/>
                </a:cxn>
                <a:cxn ang="0">
                  <a:pos x="166" y="15"/>
                </a:cxn>
                <a:cxn ang="0">
                  <a:pos x="166" y="21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53" name="Freeform 64"/>
            <p:cNvSpPr>
              <a:spLocks noChangeArrowheads="1"/>
            </p:cNvSpPr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/>
              <a:ahLst/>
              <a:cxnLst>
                <a:cxn ang="0">
                  <a:pos x="166" y="21"/>
                </a:cxn>
                <a:cxn ang="0">
                  <a:pos x="152" y="35"/>
                </a:cxn>
                <a:cxn ang="0">
                  <a:pos x="14" y="35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152" y="0"/>
                </a:cxn>
                <a:cxn ang="0">
                  <a:pos x="166" y="14"/>
                </a:cxn>
                <a:cxn ang="0">
                  <a:pos x="166" y="21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54" name="Freeform 65"/>
            <p:cNvSpPr>
              <a:spLocks noChangeArrowheads="1"/>
            </p:cNvSpPr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/>
              <a:ahLst/>
              <a:cxnLst>
                <a:cxn ang="0">
                  <a:pos x="150" y="20"/>
                </a:cxn>
                <a:cxn ang="0">
                  <a:pos x="137" y="35"/>
                </a:cxn>
                <a:cxn ang="0">
                  <a:pos x="14" y="3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137" y="0"/>
                </a:cxn>
                <a:cxn ang="0">
                  <a:pos x="150" y="14"/>
                </a:cxn>
                <a:cxn ang="0">
                  <a:pos x="150" y="20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55" name="Freeform 66"/>
            <p:cNvSpPr>
              <a:spLocks noChangeArrowheads="1"/>
            </p:cNvSpPr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/>
              <a:ahLst/>
              <a:cxnLst>
                <a:cxn ang="0">
                  <a:pos x="87" y="21"/>
                </a:cxn>
                <a:cxn ang="0">
                  <a:pos x="73" y="36"/>
                </a:cxn>
                <a:cxn ang="0">
                  <a:pos x="13" y="36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13" y="0"/>
                </a:cxn>
                <a:cxn ang="0">
                  <a:pos x="73" y="0"/>
                </a:cxn>
                <a:cxn ang="0">
                  <a:pos x="87" y="15"/>
                </a:cxn>
                <a:cxn ang="0">
                  <a:pos x="87" y="21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56" name="Freeform 67"/>
            <p:cNvSpPr>
              <a:spLocks noEditPoints="1" noChangeArrowhead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6" y="20"/>
                </a:cxn>
                <a:cxn ang="0">
                  <a:pos x="53" y="16"/>
                </a:cxn>
                <a:cxn ang="0">
                  <a:pos x="50" y="12"/>
                </a:cxn>
                <a:cxn ang="0">
                  <a:pos x="46" y="9"/>
                </a:cxn>
                <a:cxn ang="0">
                  <a:pos x="42" y="7"/>
                </a:cxn>
                <a:cxn ang="0">
                  <a:pos x="37" y="5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2" y="2"/>
                </a:cxn>
                <a:cxn ang="0">
                  <a:pos x="17" y="4"/>
                </a:cxn>
                <a:cxn ang="0">
                  <a:pos x="12" y="7"/>
                </a:cxn>
                <a:cxn ang="0">
                  <a:pos x="8" y="11"/>
                </a:cxn>
                <a:cxn ang="0">
                  <a:pos x="5" y="16"/>
                </a:cxn>
                <a:cxn ang="0">
                  <a:pos x="3" y="21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" y="38"/>
                </a:cxn>
                <a:cxn ang="0">
                  <a:pos x="2" y="44"/>
                </a:cxn>
                <a:cxn ang="0">
                  <a:pos x="5" y="49"/>
                </a:cxn>
                <a:cxn ang="0">
                  <a:pos x="8" y="54"/>
                </a:cxn>
                <a:cxn ang="0">
                  <a:pos x="12" y="58"/>
                </a:cxn>
                <a:cxn ang="0">
                  <a:pos x="16" y="61"/>
                </a:cxn>
                <a:cxn ang="0">
                  <a:pos x="21" y="64"/>
                </a:cxn>
                <a:cxn ang="0">
                  <a:pos x="27" y="65"/>
                </a:cxn>
                <a:cxn ang="0">
                  <a:pos x="31" y="65"/>
                </a:cxn>
                <a:cxn ang="0">
                  <a:pos x="36" y="65"/>
                </a:cxn>
                <a:cxn ang="0">
                  <a:pos x="41" y="64"/>
                </a:cxn>
                <a:cxn ang="0">
                  <a:pos x="46" y="61"/>
                </a:cxn>
                <a:cxn ang="0">
                  <a:pos x="51" y="58"/>
                </a:cxn>
                <a:cxn ang="0">
                  <a:pos x="55" y="54"/>
                </a:cxn>
                <a:cxn ang="0">
                  <a:pos x="58" y="49"/>
                </a:cxn>
                <a:cxn ang="0">
                  <a:pos x="61" y="44"/>
                </a:cxn>
                <a:cxn ang="0">
                  <a:pos x="62" y="39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4" y="33"/>
                </a:cxn>
                <a:cxn ang="0">
                  <a:pos x="34" y="29"/>
                </a:cxn>
                <a:cxn ang="0">
                  <a:pos x="34" y="28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10" y="20"/>
                </a:cxn>
                <a:cxn ang="0">
                  <a:pos x="27" y="32"/>
                </a:cxn>
                <a:cxn ang="0">
                  <a:pos x="27" y="33"/>
                </a:cxn>
                <a:cxn ang="0">
                  <a:pos x="10" y="46"/>
                </a:cxn>
                <a:cxn ang="0">
                  <a:pos x="10" y="46"/>
                </a:cxn>
                <a:cxn ang="0">
                  <a:pos x="31" y="59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53" y="46"/>
                </a:cxn>
                <a:cxn ang="0">
                  <a:pos x="53" y="46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42844" y="1643050"/>
            <a:ext cx="2928957" cy="2844539"/>
            <a:chOff x="817563" y="2030413"/>
            <a:chExt cx="765175" cy="765175"/>
          </a:xfrm>
          <a:solidFill>
            <a:schemeClr val="bg1">
              <a:lumMod val="75000"/>
            </a:schemeClr>
          </a:solidFill>
        </p:grpSpPr>
        <p:grpSp>
          <p:nvGrpSpPr>
            <p:cNvPr id="69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68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9" name="Freeform 69"/>
              <p:cNvSpPr/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0" name="Freeform 70"/>
              <p:cNvSpPr/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1" name="Freeform 71"/>
              <p:cNvSpPr/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2" name="Freeform 72"/>
              <p:cNvSpPr/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3" name="Freeform 73"/>
              <p:cNvSpPr/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4" name="Freeform 74"/>
              <p:cNvSpPr/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5" name="Freeform 75"/>
              <p:cNvSpPr/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6" name="Freeform 76"/>
              <p:cNvSpPr/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7" name="Freeform 77"/>
              <p:cNvSpPr/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8" name="Freeform 78"/>
              <p:cNvSpPr/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79" name="Freeform 79"/>
              <p:cNvSpPr/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0" name="Freeform 80"/>
              <p:cNvSpPr/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1" name="Freeform 81"/>
              <p:cNvSpPr/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2" name="Freeform 95"/>
              <p:cNvSpPr/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3" name="Freeform 96"/>
              <p:cNvSpPr/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4" name="Freeform 99"/>
              <p:cNvSpPr/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5" name="Freeform 167"/>
              <p:cNvSpPr/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6" name="Freeform 168"/>
              <p:cNvSpPr/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7" name="Freeform 169"/>
              <p:cNvSpPr/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8" name="Freeform 170"/>
              <p:cNvSpPr/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89" name="Freeform 171"/>
              <p:cNvSpPr/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0" name="Freeform 172"/>
              <p:cNvSpPr/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1" name="Freeform 173"/>
              <p:cNvSpPr/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2" name="Freeform 174"/>
              <p:cNvSpPr/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3" name="Freeform 175"/>
              <p:cNvSpPr/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4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5" name="Freeform 185"/>
              <p:cNvSpPr/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6" name="Freeform 186"/>
              <p:cNvSpPr/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7" name="Freeform 187"/>
              <p:cNvSpPr/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8" name="Freeform 188"/>
              <p:cNvSpPr/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99" name="Freeform 189"/>
              <p:cNvSpPr/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500" name="Freeform 190"/>
              <p:cNvSpPr/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501" name="Freeform 191"/>
              <p:cNvSpPr/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502" name="Freeform 192"/>
              <p:cNvSpPr/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503" name="Freeform 197"/>
              <p:cNvSpPr/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504" name="Freeform 198"/>
              <p:cNvSpPr/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505" name="Freeform 199"/>
              <p:cNvSpPr/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</p:grpSp>
        <p:grpSp>
          <p:nvGrpSpPr>
            <p:cNvPr id="70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95" name="Freeform 92"/>
              <p:cNvSpPr/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396" name="Freeform 93"/>
              <p:cNvSpPr/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397" name="Freeform 94"/>
              <p:cNvSpPr/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398" name="Freeform 101"/>
              <p:cNvSpPr/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399" name="Freeform 102"/>
              <p:cNvSpPr/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0" name="Freeform 103"/>
              <p:cNvSpPr/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1" name="Freeform 104"/>
              <p:cNvSpPr/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2" name="Freeform 105"/>
              <p:cNvSpPr/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3" name="Freeform 106"/>
              <p:cNvSpPr/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4" name="Freeform 107"/>
              <p:cNvSpPr/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5" name="Freeform 108"/>
              <p:cNvSpPr/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6" name="Freeform 109"/>
              <p:cNvSpPr/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7" name="Freeform 110"/>
              <p:cNvSpPr/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8" name="Freeform 111"/>
              <p:cNvSpPr/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09" name="Freeform 112"/>
              <p:cNvSpPr/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0" name="Freeform 113"/>
              <p:cNvSpPr/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1" name="Freeform 114"/>
              <p:cNvSpPr/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2" name="Freeform 115"/>
              <p:cNvSpPr/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3" name="Freeform 116"/>
              <p:cNvSpPr/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4" name="Freeform 117"/>
              <p:cNvSpPr/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5" name="Freeform 118"/>
              <p:cNvSpPr/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6" name="Freeform 119"/>
              <p:cNvSpPr/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7" name="Freeform 120"/>
              <p:cNvSpPr/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8" name="Freeform 121"/>
              <p:cNvSpPr/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19" name="Freeform 122"/>
              <p:cNvSpPr/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0" name="Freeform 123"/>
              <p:cNvSpPr/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1" name="Freeform 124"/>
              <p:cNvSpPr/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2" name="Freeform 125"/>
              <p:cNvSpPr/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3" name="Freeform 126"/>
              <p:cNvSpPr/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4" name="Freeform 127"/>
              <p:cNvSpPr/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5" name="Freeform 128"/>
              <p:cNvSpPr/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6" name="Freeform 129"/>
              <p:cNvSpPr/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7" name="Freeform 130"/>
              <p:cNvSpPr/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8" name="Freeform 131"/>
              <p:cNvSpPr/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29" name="Freeform 132"/>
              <p:cNvSpPr/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0" name="Freeform 133"/>
              <p:cNvSpPr/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1" name="Freeform 134"/>
              <p:cNvSpPr/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2" name="Freeform 135"/>
              <p:cNvSpPr/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3" name="Freeform 136"/>
              <p:cNvSpPr/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4" name="Freeform 137"/>
              <p:cNvSpPr/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5" name="Freeform 138"/>
              <p:cNvSpPr/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6" name="Freeform 139"/>
              <p:cNvSpPr/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7" name="Freeform 140"/>
              <p:cNvSpPr/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8" name="Freeform 141"/>
              <p:cNvSpPr/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39" name="Freeform 142"/>
              <p:cNvSpPr/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0" name="Freeform 143"/>
              <p:cNvSpPr/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1" name="Freeform 144"/>
              <p:cNvSpPr/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2" name="Freeform 145"/>
              <p:cNvSpPr/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3" name="Freeform 146"/>
              <p:cNvSpPr/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4" name="Freeform 147"/>
              <p:cNvSpPr/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5" name="Freeform 148"/>
              <p:cNvSpPr/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6" name="Freeform 149"/>
              <p:cNvSpPr/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7" name="Freeform 150"/>
              <p:cNvSpPr/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8" name="Freeform 456"/>
              <p:cNvSpPr/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49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0" name="Freeform 458"/>
              <p:cNvSpPr/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1" name="Freeform 459"/>
              <p:cNvSpPr/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2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3" name="Freeform 461"/>
              <p:cNvSpPr/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4" name="Freeform 462"/>
              <p:cNvSpPr/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5" name="Freeform 463"/>
              <p:cNvSpPr/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6" name="Freeform 464"/>
              <p:cNvSpPr/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7" name="Freeform 465"/>
              <p:cNvSpPr/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8" name="Freeform 466"/>
              <p:cNvSpPr/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59" name="Freeform 467"/>
              <p:cNvSpPr/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0" name="Freeform 468"/>
              <p:cNvSpPr/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1" name="Freeform 469"/>
              <p:cNvSpPr/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2" name="Freeform 470"/>
              <p:cNvSpPr/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3" name="Freeform 471"/>
              <p:cNvSpPr/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4" name="Freeform 472"/>
              <p:cNvSpPr/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5" name="Freeform 473"/>
              <p:cNvSpPr/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6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  <p:sp>
            <p:nvSpPr>
              <p:cNvPr id="467" name="Freeform 475"/>
              <p:cNvSpPr/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noProof="1"/>
              </a:p>
            </p:txBody>
          </p:sp>
        </p:grpSp>
        <p:grpSp>
          <p:nvGrpSpPr>
            <p:cNvPr id="71" name="组合 47"/>
            <p:cNvGrpSpPr/>
            <p:nvPr/>
          </p:nvGrpSpPr>
          <p:grpSpPr>
            <a:xfrm>
              <a:off x="817588" y="2030418"/>
              <a:ext cx="765198" cy="765170"/>
              <a:chOff x="817588" y="2030418"/>
              <a:chExt cx="765198" cy="765170"/>
            </a:xfrm>
            <a:grpFill/>
          </p:grpSpPr>
          <p:grpSp>
            <p:nvGrpSpPr>
              <p:cNvPr id="72" name="Group 407"/>
              <p:cNvGrpSpPr/>
              <p:nvPr/>
            </p:nvGrpSpPr>
            <p:grpSpPr bwMode="auto">
              <a:xfrm>
                <a:off x="817588" y="2030418"/>
                <a:ext cx="765198" cy="763590"/>
                <a:chOff x="515" y="1279"/>
                <a:chExt cx="482" cy="481"/>
              </a:xfrm>
              <a:grpFill/>
            </p:grpSpPr>
            <p:sp>
              <p:nvSpPr>
                <p:cNvPr id="195" name="Freeform 207"/>
                <p:cNvSpPr/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6" name="Freeform 208"/>
                <p:cNvSpPr/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7" name="Freeform 209"/>
                <p:cNvSpPr/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8" name="Freeform 210"/>
                <p:cNvSpPr/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9" name="Freeform 211"/>
                <p:cNvSpPr/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0" name="Freeform 212"/>
                <p:cNvSpPr/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1" name="Freeform 213"/>
                <p:cNvSpPr/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2" name="Freeform 214"/>
                <p:cNvSpPr/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3" name="Freeform 215"/>
                <p:cNvSpPr/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4" name="Freeform 216"/>
                <p:cNvSpPr/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5" name="Freeform 217"/>
                <p:cNvSpPr/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6" name="Freeform 218"/>
                <p:cNvSpPr/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7" name="Freeform 219"/>
                <p:cNvSpPr/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8" name="Freeform 220"/>
                <p:cNvSpPr/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09" name="Freeform 221"/>
                <p:cNvSpPr/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0" name="Freeform 222"/>
                <p:cNvSpPr/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1" name="Freeform 223"/>
                <p:cNvSpPr/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2" name="Freeform 224"/>
                <p:cNvSpPr/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3" name="Freeform 225"/>
                <p:cNvSpPr/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4" name="Freeform 226"/>
                <p:cNvSpPr/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5" name="Freeform 227"/>
                <p:cNvSpPr/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6" name="Freeform 228"/>
                <p:cNvSpPr/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7" name="Freeform 229"/>
                <p:cNvSpPr/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8" name="Freeform 230"/>
                <p:cNvSpPr/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19" name="Freeform 231"/>
                <p:cNvSpPr/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0" name="Freeform 232"/>
                <p:cNvSpPr/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1" name="Freeform 233"/>
                <p:cNvSpPr/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2" name="Freeform 234"/>
                <p:cNvSpPr/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3" name="Freeform 235"/>
                <p:cNvSpPr/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4" name="Freeform 236"/>
                <p:cNvSpPr/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5" name="Freeform 237"/>
                <p:cNvSpPr/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6" name="Freeform 238"/>
                <p:cNvSpPr/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7" name="Freeform 239"/>
                <p:cNvSpPr/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8" name="Freeform 240"/>
                <p:cNvSpPr/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9" name="Freeform 241"/>
                <p:cNvSpPr/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0" name="Freeform 242"/>
                <p:cNvSpPr/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1" name="Freeform 243"/>
                <p:cNvSpPr/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2" name="Freeform 244"/>
                <p:cNvSpPr/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3" name="Freeform 245"/>
                <p:cNvSpPr/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4" name="Freeform 246"/>
                <p:cNvSpPr/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5" name="Freeform 247"/>
                <p:cNvSpPr/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6" name="Freeform 248"/>
                <p:cNvSpPr/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7" name="Freeform 249"/>
                <p:cNvSpPr/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8" name="Freeform 250"/>
                <p:cNvSpPr/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39" name="Freeform 251"/>
                <p:cNvSpPr/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0" name="Freeform 252"/>
                <p:cNvSpPr/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1" name="Freeform 253"/>
                <p:cNvSpPr/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2" name="Freeform 254"/>
                <p:cNvSpPr/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3" name="Freeform 255"/>
                <p:cNvSpPr/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4" name="Freeform 256"/>
                <p:cNvSpPr/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5" name="Freeform 257"/>
                <p:cNvSpPr/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6" name="Freeform 258"/>
                <p:cNvSpPr/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7" name="Freeform 259"/>
                <p:cNvSpPr/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8" name="Freeform 260"/>
                <p:cNvSpPr/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49" name="Freeform 261"/>
                <p:cNvSpPr/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0" name="Freeform 262"/>
                <p:cNvSpPr/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1" name="Freeform 263"/>
                <p:cNvSpPr/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2" name="Freeform 264"/>
                <p:cNvSpPr/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3" name="Freeform 265"/>
                <p:cNvSpPr/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4" name="Freeform 266"/>
                <p:cNvSpPr/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5" name="Freeform 267"/>
                <p:cNvSpPr/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6" name="Freeform 268"/>
                <p:cNvSpPr/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7" name="Freeform 269"/>
                <p:cNvSpPr/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8" name="Freeform 270"/>
                <p:cNvSpPr/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59" name="Freeform 271"/>
                <p:cNvSpPr/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0" name="Freeform 272"/>
                <p:cNvSpPr/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1" name="Freeform 273"/>
                <p:cNvSpPr/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2" name="Freeform 274"/>
                <p:cNvSpPr/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3" name="Freeform 275"/>
                <p:cNvSpPr/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4" name="Freeform 276"/>
                <p:cNvSpPr/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5" name="Freeform 277"/>
                <p:cNvSpPr/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6" name="Freeform 278"/>
                <p:cNvSpPr/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7" name="Freeform 279"/>
                <p:cNvSpPr/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8" name="Freeform 280"/>
                <p:cNvSpPr/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69" name="Freeform 281"/>
                <p:cNvSpPr/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0" name="Freeform 282"/>
                <p:cNvSpPr/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1" name="Freeform 283"/>
                <p:cNvSpPr/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2" name="Freeform 284"/>
                <p:cNvSpPr/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3" name="Freeform 285"/>
                <p:cNvSpPr/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4" name="Freeform 286"/>
                <p:cNvSpPr/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5" name="Freeform 287"/>
                <p:cNvSpPr/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6" name="Freeform 288"/>
                <p:cNvSpPr/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7" name="Freeform 289"/>
                <p:cNvSpPr/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8" name="Freeform 290"/>
                <p:cNvSpPr/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79" name="Freeform 291"/>
                <p:cNvSpPr/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0" name="Freeform 292"/>
                <p:cNvSpPr/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1" name="Freeform 293"/>
                <p:cNvSpPr/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2" name="Freeform 294"/>
                <p:cNvSpPr/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3" name="Freeform 295"/>
                <p:cNvSpPr/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4" name="Freeform 296"/>
                <p:cNvSpPr/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5" name="Freeform 297"/>
                <p:cNvSpPr/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6" name="Freeform 298"/>
                <p:cNvSpPr/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7" name="Freeform 299"/>
                <p:cNvSpPr/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8" name="Freeform 300"/>
                <p:cNvSpPr/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89" name="Freeform 301"/>
                <p:cNvSpPr/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0" name="Freeform 302"/>
                <p:cNvSpPr/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1" name="Freeform 303"/>
                <p:cNvSpPr/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2" name="Freeform 304"/>
                <p:cNvSpPr/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3" name="Freeform 305"/>
                <p:cNvSpPr/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4" name="Freeform 306"/>
                <p:cNvSpPr/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5" name="Freeform 307"/>
                <p:cNvSpPr/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6" name="Freeform 308"/>
                <p:cNvSpPr/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7" name="Freeform 309"/>
                <p:cNvSpPr/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8" name="Freeform 310"/>
                <p:cNvSpPr/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299" name="Freeform 311"/>
                <p:cNvSpPr/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0" name="Freeform 312"/>
                <p:cNvSpPr/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1" name="Freeform 313"/>
                <p:cNvSpPr/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2" name="Freeform 314"/>
                <p:cNvSpPr/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3" name="Freeform 315"/>
                <p:cNvSpPr/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4" name="Freeform 316"/>
                <p:cNvSpPr/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5" name="Freeform 317"/>
                <p:cNvSpPr/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6" name="Freeform 318"/>
                <p:cNvSpPr/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7" name="Freeform 319"/>
                <p:cNvSpPr/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8" name="Freeform 320"/>
                <p:cNvSpPr/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09" name="Freeform 321"/>
                <p:cNvSpPr/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0" name="Freeform 322"/>
                <p:cNvSpPr/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1" name="Freeform 323"/>
                <p:cNvSpPr/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2" name="Freeform 324"/>
                <p:cNvSpPr/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3" name="Freeform 325"/>
                <p:cNvSpPr/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4" name="Freeform 326"/>
                <p:cNvSpPr/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5" name="Freeform 327"/>
                <p:cNvSpPr/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6" name="Freeform 328"/>
                <p:cNvSpPr/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7" name="Freeform 329"/>
                <p:cNvSpPr/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8" name="Freeform 330"/>
                <p:cNvSpPr/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19" name="Freeform 331"/>
                <p:cNvSpPr/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0" name="Freeform 332"/>
                <p:cNvSpPr/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1" name="Freeform 333"/>
                <p:cNvSpPr/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2" name="Freeform 334"/>
                <p:cNvSpPr/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3" name="Freeform 335"/>
                <p:cNvSpPr/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4" name="Freeform 336"/>
                <p:cNvSpPr/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5" name="Freeform 337"/>
                <p:cNvSpPr/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6" name="Freeform 338"/>
                <p:cNvSpPr/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7" name="Freeform 339"/>
                <p:cNvSpPr/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8" name="Freeform 340"/>
                <p:cNvSpPr/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29" name="Freeform 341"/>
                <p:cNvSpPr/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0" name="Freeform 342"/>
                <p:cNvSpPr/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1" name="Freeform 343"/>
                <p:cNvSpPr/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2" name="Freeform 344"/>
                <p:cNvSpPr/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3" name="Freeform 345"/>
                <p:cNvSpPr/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4" name="Freeform 346"/>
                <p:cNvSpPr/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5" name="Freeform 347"/>
                <p:cNvSpPr/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6" name="Freeform 348"/>
                <p:cNvSpPr/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7" name="Freeform 349"/>
                <p:cNvSpPr/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8" name="Freeform 350"/>
                <p:cNvSpPr/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39" name="Freeform 351"/>
                <p:cNvSpPr/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0" name="Freeform 352"/>
                <p:cNvSpPr/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1" name="Freeform 353"/>
                <p:cNvSpPr/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2" name="Freeform 354"/>
                <p:cNvSpPr/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3" name="Freeform 355"/>
                <p:cNvSpPr/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4" name="Freeform 356"/>
                <p:cNvSpPr/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5" name="Freeform 357"/>
                <p:cNvSpPr/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6" name="Freeform 358"/>
                <p:cNvSpPr/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7" name="Freeform 359"/>
                <p:cNvSpPr/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8" name="Freeform 360"/>
                <p:cNvSpPr/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49" name="Freeform 361"/>
                <p:cNvSpPr/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0" name="Freeform 362"/>
                <p:cNvSpPr/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1" name="Freeform 363"/>
                <p:cNvSpPr/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2" name="Freeform 364"/>
                <p:cNvSpPr/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3" name="Freeform 365"/>
                <p:cNvSpPr/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4" name="Freeform 366"/>
                <p:cNvSpPr/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5" name="Freeform 367"/>
                <p:cNvSpPr/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6" name="Freeform 368"/>
                <p:cNvSpPr/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7" name="Freeform 369"/>
                <p:cNvSpPr/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8" name="Freeform 370"/>
                <p:cNvSpPr/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59" name="Freeform 371"/>
                <p:cNvSpPr/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0" name="Freeform 372"/>
                <p:cNvSpPr/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1" name="Freeform 373"/>
                <p:cNvSpPr/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2" name="Freeform 374"/>
                <p:cNvSpPr/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3" name="Freeform 375"/>
                <p:cNvSpPr/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4" name="Freeform 376"/>
                <p:cNvSpPr/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5" name="Freeform 377"/>
                <p:cNvSpPr/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6" name="Freeform 378"/>
                <p:cNvSpPr/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7" name="Freeform 379"/>
                <p:cNvSpPr/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8" name="Freeform 380"/>
                <p:cNvSpPr/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69" name="Freeform 381"/>
                <p:cNvSpPr/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0" name="Freeform 382"/>
                <p:cNvSpPr/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1" name="Freeform 383"/>
                <p:cNvSpPr/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2" name="Freeform 384"/>
                <p:cNvSpPr/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3" name="Freeform 385"/>
                <p:cNvSpPr/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4" name="Freeform 386"/>
                <p:cNvSpPr/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5" name="Freeform 387"/>
                <p:cNvSpPr/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6" name="Freeform 388"/>
                <p:cNvSpPr/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7" name="Freeform 389"/>
                <p:cNvSpPr/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8" name="Freeform 390"/>
                <p:cNvSpPr/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79" name="Freeform 391"/>
                <p:cNvSpPr/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0" name="Freeform 392"/>
                <p:cNvSpPr/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1" name="Freeform 393"/>
                <p:cNvSpPr/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2" name="Freeform 394"/>
                <p:cNvSpPr/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3" name="Freeform 395"/>
                <p:cNvSpPr/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4" name="Freeform 396"/>
                <p:cNvSpPr/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5" name="Freeform 397"/>
                <p:cNvSpPr/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6" name="Freeform 398"/>
                <p:cNvSpPr/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7" name="Freeform 399"/>
                <p:cNvSpPr/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8" name="Freeform 400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89" name="Freeform 401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90" name="Freeform 402"/>
                <p:cNvSpPr/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91" name="Freeform 403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92" name="Freeform 404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93" name="Freeform 405"/>
                <p:cNvSpPr/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394" name="Freeform 406"/>
                <p:cNvSpPr/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</p:grpSp>
          <p:grpSp>
            <p:nvGrpSpPr>
              <p:cNvPr id="73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74" name="Freeform 82"/>
                <p:cNvSpPr/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75" name="Freeform 83"/>
                <p:cNvSpPr/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76" name="Freeform 84"/>
                <p:cNvSpPr/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77" name="Freeform 85"/>
                <p:cNvSpPr/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78" name="Freeform 86"/>
                <p:cNvSpPr/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79" name="Freeform 87"/>
                <p:cNvSpPr/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0" name="Freeform 88"/>
                <p:cNvSpPr/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1" name="Freeform 89"/>
                <p:cNvSpPr/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2" name="Freeform 90"/>
                <p:cNvSpPr/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3" name="Freeform 91"/>
                <p:cNvSpPr/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4" name="Freeform 97"/>
                <p:cNvSpPr/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5" name="Freeform 98"/>
                <p:cNvSpPr/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6" name="Freeform 100"/>
                <p:cNvSpPr/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7" name="Freeform 151"/>
                <p:cNvSpPr/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8" name="Freeform 152"/>
                <p:cNvSpPr/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89" name="Freeform 153"/>
                <p:cNvSpPr/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0" name="Freeform 154"/>
                <p:cNvSpPr/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1" name="Freeform 155"/>
                <p:cNvSpPr/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2" name="Freeform 156"/>
                <p:cNvSpPr/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3" name="Freeform 157"/>
                <p:cNvSpPr/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4" name="Freeform 158"/>
                <p:cNvSpPr/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5" name="Freeform 159"/>
                <p:cNvSpPr/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6" name="Freeform 160"/>
                <p:cNvSpPr/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7" name="Freeform 161"/>
                <p:cNvSpPr/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8" name="Freeform 162"/>
                <p:cNvSpPr/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99" name="Freeform 163"/>
                <p:cNvSpPr/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0" name="Freeform 164"/>
                <p:cNvSpPr/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1" name="Freeform 165"/>
                <p:cNvSpPr/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2" name="Freeform 166"/>
                <p:cNvSpPr/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3" name="Freeform 176"/>
                <p:cNvSpPr/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4" name="Freeform 177"/>
                <p:cNvSpPr/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5" name="Freeform 178"/>
                <p:cNvSpPr/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6" name="Freeform 179"/>
                <p:cNvSpPr/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7" name="Freeform 180"/>
                <p:cNvSpPr/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8" name="Freeform 181"/>
                <p:cNvSpPr/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9" name="Freeform 182"/>
                <p:cNvSpPr/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0" name="Freeform 183"/>
                <p:cNvSpPr/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1" name="Freeform 193"/>
                <p:cNvSpPr/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2" name="Freeform 194"/>
                <p:cNvSpPr/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3" name="Freeform 195"/>
                <p:cNvSpPr/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4" name="Freeform 196"/>
                <p:cNvSpPr/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5" name="Freeform 200"/>
                <p:cNvSpPr/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6" name="Freeform 201"/>
                <p:cNvSpPr/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7" name="Freeform 202"/>
                <p:cNvSpPr/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8" name="Freeform 203"/>
                <p:cNvSpPr/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19" name="Freeform 204"/>
                <p:cNvSpPr/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0" name="Freeform 205"/>
                <p:cNvSpPr/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1" name="Freeform 408"/>
                <p:cNvSpPr/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2" name="Freeform 409"/>
                <p:cNvSpPr/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3" name="Freeform 410"/>
                <p:cNvSpPr/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4" name="Freeform 411"/>
                <p:cNvSpPr/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5" name="Freeform 412"/>
                <p:cNvSpPr/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6" name="Freeform 413"/>
                <p:cNvSpPr/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7" name="Freeform 414"/>
                <p:cNvSpPr/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8" name="Freeform 415"/>
                <p:cNvSpPr/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29" name="Freeform 416"/>
                <p:cNvSpPr/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0" name="Freeform 417"/>
                <p:cNvSpPr/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1" name="Freeform 418"/>
                <p:cNvSpPr/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2" name="Freeform 419"/>
                <p:cNvSpPr/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3" name="Freeform 420"/>
                <p:cNvSpPr/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4" name="Freeform 421"/>
                <p:cNvSpPr/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5" name="Freeform 422"/>
                <p:cNvSpPr/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6" name="Freeform 423"/>
                <p:cNvSpPr/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7" name="Freeform 424"/>
                <p:cNvSpPr/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8" name="Freeform 425"/>
                <p:cNvSpPr/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39" name="Freeform 426"/>
                <p:cNvSpPr/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0" name="Freeform 427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1" name="Freeform 428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2" name="Freeform 429"/>
                <p:cNvSpPr/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3" name="Freeform 430"/>
                <p:cNvSpPr/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4" name="Freeform 431"/>
                <p:cNvSpPr/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5" name="Freeform 432"/>
                <p:cNvSpPr/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6" name="Freeform 433"/>
                <p:cNvSpPr/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7" name="Freeform 434"/>
                <p:cNvSpPr/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8" name="Freeform 435"/>
                <p:cNvSpPr/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49" name="Freeform 436"/>
                <p:cNvSpPr/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0" name="Freeform 437"/>
                <p:cNvSpPr/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1" name="Freeform 438"/>
                <p:cNvSpPr/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2" name="Freeform 439"/>
                <p:cNvSpPr/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3" name="Freeform 440"/>
                <p:cNvSpPr/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4" name="Freeform 441"/>
                <p:cNvSpPr/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5" name="Freeform 442"/>
                <p:cNvSpPr/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6" name="Freeform 443"/>
                <p:cNvSpPr/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7" name="Freeform 444"/>
                <p:cNvSpPr/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8" name="Freeform 445"/>
                <p:cNvSpPr/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9" name="Freeform 446"/>
                <p:cNvSpPr/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0" name="Freeform 447"/>
                <p:cNvSpPr/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1" name="Freeform 448"/>
                <p:cNvSpPr/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2" name="Freeform 449"/>
                <p:cNvSpPr/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3" name="Freeform 450"/>
                <p:cNvSpPr/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4" name="Freeform 451"/>
                <p:cNvSpPr/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5" name="Freeform 452"/>
                <p:cNvSpPr/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6" name="Freeform 453"/>
                <p:cNvSpPr/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7" name="Freeform 454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8" name="Freeform 455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69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0" name="Freeform 477"/>
                <p:cNvSpPr/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1" name="Freeform 478"/>
                <p:cNvSpPr/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2" name="Freeform 479"/>
                <p:cNvSpPr/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3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4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5" name="Freeform 482"/>
                <p:cNvSpPr/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6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7" name="Freeform 484"/>
                <p:cNvSpPr/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8" name="Freeform 485"/>
                <p:cNvSpPr/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9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0" name="Freeform 487"/>
                <p:cNvSpPr/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1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2" name="Freeform 489"/>
                <p:cNvSpPr/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3" name="Freeform 490"/>
                <p:cNvSpPr/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4" name="Freeform 491"/>
                <p:cNvSpPr/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5" name="Freeform 492"/>
                <p:cNvSpPr/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6" name="Freeform 493"/>
                <p:cNvSpPr/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7" name="Freeform 494"/>
                <p:cNvSpPr/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8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89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0" name="Freeform 497"/>
                <p:cNvSpPr/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1" name="Freeform 498"/>
                <p:cNvSpPr/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2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3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  <p:sp>
              <p:nvSpPr>
                <p:cNvPr id="194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/>
                </a:p>
              </p:txBody>
            </p:sp>
          </p:grpSp>
        </p:grpSp>
      </p:grpSp>
      <p:grpSp>
        <p:nvGrpSpPr>
          <p:cNvPr id="33858" name="组合 505"/>
          <p:cNvGrpSpPr>
            <a:grpSpLocks/>
          </p:cNvGrpSpPr>
          <p:nvPr/>
        </p:nvGrpSpPr>
        <p:grpSpPr bwMode="auto">
          <a:xfrm>
            <a:off x="1535113" y="4940300"/>
            <a:ext cx="6965950" cy="727075"/>
            <a:chOff x="1216025" y="2955926"/>
            <a:chExt cx="1971675" cy="215900"/>
          </a:xfrm>
        </p:grpSpPr>
        <p:sp>
          <p:nvSpPr>
            <p:cNvPr id="33859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>
              <a:solidFill>
                <a:srgbClr val="3E3A3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0" name="Freeform 503"/>
            <p:cNvSpPr>
              <a:spLocks noChangeArrowheads="1"/>
            </p:cNvSpPr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29" y="86"/>
                </a:cxn>
                <a:cxn ang="0">
                  <a:pos x="29" y="86"/>
                </a:cxn>
                <a:cxn ang="0">
                  <a:pos x="1835" y="86"/>
                </a:cxn>
                <a:cxn ang="0">
                  <a:pos x="1861" y="112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>
              <a:solidFill>
                <a:srgbClr val="3E3A39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3861" name="组合 508"/>
          <p:cNvGrpSpPr>
            <a:grpSpLocks/>
          </p:cNvGrpSpPr>
          <p:nvPr/>
        </p:nvGrpSpPr>
        <p:grpSpPr bwMode="auto">
          <a:xfrm>
            <a:off x="8358188" y="5643563"/>
            <a:ext cx="284162" cy="442912"/>
            <a:chOff x="3141663" y="3136901"/>
            <a:chExt cx="90488" cy="141288"/>
          </a:xfrm>
        </p:grpSpPr>
        <p:sp>
          <p:nvSpPr>
            <p:cNvPr id="33862" name="Freeform 504"/>
            <p:cNvSpPr>
              <a:spLocks noChangeArrowheads="1"/>
            </p:cNvSpPr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6" y="69"/>
                </a:cxn>
                <a:cxn ang="0">
                  <a:pos x="86" y="92"/>
                </a:cxn>
                <a:cxn ang="0">
                  <a:pos x="43" y="134"/>
                </a:cxn>
                <a:cxn ang="0">
                  <a:pos x="0" y="92"/>
                </a:cxn>
                <a:cxn ang="0">
                  <a:pos x="0" y="69"/>
                </a:cxn>
                <a:cxn ang="0">
                  <a:pos x="0" y="46"/>
                </a:cxn>
                <a:cxn ang="0">
                  <a:pos x="12" y="13"/>
                </a:cxn>
                <a:cxn ang="0">
                  <a:pos x="43" y="0"/>
                </a:cxn>
                <a:cxn ang="0">
                  <a:pos x="74" y="13"/>
                </a:cxn>
                <a:cxn ang="0">
                  <a:pos x="86" y="46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63" name="Freeform 505"/>
            <p:cNvSpPr>
              <a:spLocks noChangeArrowheads="1"/>
            </p:cNvSpPr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/>
              <a:ahLst/>
              <a:cxnLst>
                <a:cxn ang="0">
                  <a:pos x="73" y="38"/>
                </a:cxn>
                <a:cxn ang="0">
                  <a:pos x="73" y="61"/>
                </a:cxn>
                <a:cxn ang="0">
                  <a:pos x="73" y="84"/>
                </a:cxn>
                <a:cxn ang="0">
                  <a:pos x="37" y="121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38"/>
                </a:cxn>
                <a:cxn ang="0">
                  <a:pos x="10" y="11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35" y="23"/>
                </a:cxn>
                <a:cxn ang="0">
                  <a:pos x="31" y="31"/>
                </a:cxn>
                <a:cxn ang="0">
                  <a:pos x="28" y="37"/>
                </a:cxn>
                <a:cxn ang="0">
                  <a:pos x="28" y="51"/>
                </a:cxn>
                <a:cxn ang="0">
                  <a:pos x="45" y="51"/>
                </a:cxn>
                <a:cxn ang="0">
                  <a:pos x="45" y="37"/>
                </a:cxn>
                <a:cxn ang="0">
                  <a:pos x="42" y="30"/>
                </a:cxn>
                <a:cxn ang="0">
                  <a:pos x="39" y="24"/>
                </a:cxn>
                <a:cxn ang="0">
                  <a:pos x="39" y="4"/>
                </a:cxn>
                <a:cxn ang="0">
                  <a:pos x="42" y="0"/>
                </a:cxn>
                <a:cxn ang="0">
                  <a:pos x="64" y="11"/>
                </a:cxn>
                <a:cxn ang="0">
                  <a:pos x="73" y="38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E440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864" name="Freeform 506"/>
            <p:cNvSpPr>
              <a:spLocks noChangeArrowheads="1"/>
            </p:cNvSpPr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21"/>
                </a:cxn>
                <a:cxn ang="0">
                  <a:pos x="0" y="21"/>
                </a:cxn>
                <a:cxn ang="0">
                  <a:pos x="0" y="7"/>
                </a:cxn>
                <a:cxn ang="0">
                  <a:pos x="10" y="7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任意多边形 58"/>
          <p:cNvSpPr/>
          <p:nvPr>
            <p:custDataLst>
              <p:tags r:id="rId1"/>
            </p:custDataLst>
          </p:nvPr>
        </p:nvSpPr>
        <p:spPr>
          <a:xfrm flipV="1">
            <a:off x="522288" y="566738"/>
            <a:ext cx="7335837" cy="46037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60" name="任意多边形 59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35843" name="Content Placeholder 2"/>
          <p:cNvSpPr txBox="1">
            <a:spLocks noChangeArrowheads="1"/>
          </p:cNvSpPr>
          <p:nvPr/>
        </p:nvSpPr>
        <p:spPr bwMode="auto">
          <a:xfrm>
            <a:off x="433388" y="247650"/>
            <a:ext cx="2181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64D"/>
              </a:buClr>
              <a:buSzPct val="145000"/>
            </a:pPr>
            <a:r>
              <a:rPr lang="zh-CN" altLang="en-US" sz="19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联系我们</a:t>
            </a:r>
            <a:endParaRPr lang="en-US" altLang="en-US" sz="1900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928688" y="1643063"/>
            <a:ext cx="2635250" cy="3141662"/>
            <a:chOff x="1286374" y="1600087"/>
            <a:chExt cx="2635172" cy="3141106"/>
          </a:xfrm>
        </p:grpSpPr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0311" y="1600087"/>
              <a:ext cx="2518036" cy="2330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Box 29"/>
            <p:cNvSpPr txBox="1">
              <a:spLocks noChangeArrowheads="1"/>
            </p:cNvSpPr>
            <p:nvPr/>
          </p:nvSpPr>
          <p:spPr bwMode="auto">
            <a:xfrm>
              <a:off x="1286374" y="4094862"/>
              <a:ext cx="26351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赤峰学院信息网络服务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286374" y="1600087"/>
              <a:ext cx="2562149" cy="291254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2357438" y="847725"/>
            <a:ext cx="7500937" cy="5867400"/>
            <a:chOff x="2500298" y="714356"/>
            <a:chExt cx="7500958" cy="5867112"/>
          </a:xfrm>
        </p:grpSpPr>
        <p:pic>
          <p:nvPicPr>
            <p:cNvPr id="35849" name="Picture 3" descr="iPhone_5S_freebi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298" y="714356"/>
              <a:ext cx="7500958" cy="586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Picture 3" descr="C:\Users\Administrator\Documents\Tencent Files\362011101\Image\C2C\D690466583A89E8A896260473F3781C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629" y="1399635"/>
              <a:ext cx="2500330" cy="40296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pic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3779838" y="2454275"/>
            <a:ext cx="4225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windows</a:t>
            </a:r>
            <a:r>
              <a:rPr lang="zh-CN" altLang="en-US" sz="36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系统防护</a:t>
            </a:r>
            <a:endParaRPr lang="en-US" altLang="zh-CN" sz="3600">
              <a:solidFill>
                <a:schemeClr val="accent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979613" y="1851025"/>
            <a:ext cx="189706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814" tIns="36407" rIns="72814" bIns="36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1000" cap="all" spc="239" noProof="1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11000" cap="all" spc="239" noProof="1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custGeom>
            <a:avLst/>
            <a:gdLst/>
            <a:ahLst/>
            <a:cxnLst>
              <a:cxn ang="0">
                <a:pos x="1115" y="0"/>
              </a:cxn>
              <a:cxn ang="0">
                <a:pos x="1277" y="0"/>
              </a:cxn>
              <a:cxn ang="0">
                <a:pos x="1428" y="2"/>
              </a:cxn>
              <a:cxn ang="0">
                <a:pos x="1569" y="2"/>
              </a:cxn>
              <a:cxn ang="0">
                <a:pos x="1698" y="4"/>
              </a:cxn>
              <a:cxn ang="0">
                <a:pos x="1816" y="6"/>
              </a:cxn>
              <a:cxn ang="0">
                <a:pos x="1922" y="7"/>
              </a:cxn>
              <a:cxn ang="0">
                <a:pos x="2018" y="11"/>
              </a:cxn>
              <a:cxn ang="0">
                <a:pos x="2102" y="14"/>
              </a:cxn>
              <a:cxn ang="0">
                <a:pos x="2201" y="20"/>
              </a:cxn>
              <a:cxn ang="0">
                <a:pos x="2293" y="32"/>
              </a:cxn>
              <a:cxn ang="0">
                <a:pos x="2375" y="46"/>
              </a:cxn>
              <a:cxn ang="0">
                <a:pos x="2452" y="63"/>
              </a:cxn>
              <a:cxn ang="0">
                <a:pos x="2518" y="84"/>
              </a:cxn>
              <a:cxn ang="0">
                <a:pos x="2579" y="107"/>
              </a:cxn>
              <a:cxn ang="0">
                <a:pos x="2633" y="131"/>
              </a:cxn>
              <a:cxn ang="0">
                <a:pos x="2680" y="157"/>
              </a:cxn>
              <a:cxn ang="0">
                <a:pos x="2722" y="185"/>
              </a:cxn>
              <a:cxn ang="0">
                <a:pos x="2756" y="213"/>
              </a:cxn>
              <a:cxn ang="0">
                <a:pos x="2788" y="241"/>
              </a:cxn>
              <a:cxn ang="0">
                <a:pos x="2812" y="269"/>
              </a:cxn>
              <a:cxn ang="0">
                <a:pos x="2835" y="295"/>
              </a:cxn>
              <a:cxn ang="0">
                <a:pos x="2852" y="319"/>
              </a:cxn>
              <a:cxn ang="0">
                <a:pos x="2868" y="295"/>
              </a:cxn>
              <a:cxn ang="0">
                <a:pos x="2891" y="269"/>
              </a:cxn>
              <a:cxn ang="0">
                <a:pos x="2915" y="241"/>
              </a:cxn>
              <a:cxn ang="0">
                <a:pos x="2946" y="213"/>
              </a:cxn>
              <a:cxn ang="0">
                <a:pos x="2981" y="185"/>
              </a:cxn>
              <a:cxn ang="0">
                <a:pos x="3023" y="157"/>
              </a:cxn>
              <a:cxn ang="0">
                <a:pos x="3070" y="131"/>
              </a:cxn>
              <a:cxn ang="0">
                <a:pos x="3124" y="107"/>
              </a:cxn>
              <a:cxn ang="0">
                <a:pos x="3185" y="84"/>
              </a:cxn>
              <a:cxn ang="0">
                <a:pos x="3253" y="63"/>
              </a:cxn>
              <a:cxn ang="0">
                <a:pos x="3328" y="46"/>
              </a:cxn>
              <a:cxn ang="0">
                <a:pos x="3409" y="32"/>
              </a:cxn>
              <a:cxn ang="0">
                <a:pos x="3502" y="20"/>
              </a:cxn>
              <a:cxn ang="0">
                <a:pos x="3601" y="14"/>
              </a:cxn>
              <a:cxn ang="0">
                <a:pos x="3684" y="11"/>
              </a:cxn>
              <a:cxn ang="0">
                <a:pos x="3780" y="7"/>
              </a:cxn>
              <a:cxn ang="0">
                <a:pos x="3886" y="6"/>
              </a:cxn>
              <a:cxn ang="0">
                <a:pos x="4005" y="4"/>
              </a:cxn>
              <a:cxn ang="0">
                <a:pos x="4134" y="2"/>
              </a:cxn>
              <a:cxn ang="0">
                <a:pos x="4275" y="2"/>
              </a:cxn>
              <a:cxn ang="0">
                <a:pos x="4426" y="0"/>
              </a:cxn>
              <a:cxn ang="0">
                <a:pos x="4588" y="0"/>
              </a:cxn>
              <a:cxn ang="0">
                <a:pos x="4799" y="0"/>
              </a:cxn>
              <a:cxn ang="0">
                <a:pos x="4999" y="2"/>
              </a:cxn>
              <a:cxn ang="0">
                <a:pos x="5189" y="4"/>
              </a:cxn>
              <a:cxn ang="0">
                <a:pos x="5368" y="6"/>
              </a:cxn>
              <a:cxn ang="0">
                <a:pos x="5541" y="7"/>
              </a:cxn>
              <a:cxn ang="0">
                <a:pos x="5702" y="9"/>
              </a:cxn>
              <a:cxn ang="0">
                <a:pos x="5702" y="1219"/>
              </a:cxn>
              <a:cxn ang="0">
                <a:pos x="0" y="1219"/>
              </a:cxn>
              <a:cxn ang="0">
                <a:pos x="0" y="9"/>
              </a:cxn>
              <a:cxn ang="0">
                <a:pos x="164" y="7"/>
              </a:cxn>
              <a:cxn ang="0">
                <a:pos x="335" y="6"/>
              </a:cxn>
              <a:cxn ang="0">
                <a:pos x="514" y="4"/>
              </a:cxn>
              <a:cxn ang="0">
                <a:pos x="704" y="2"/>
              </a:cxn>
              <a:cxn ang="0">
                <a:pos x="904" y="0"/>
              </a:cxn>
              <a:cxn ang="0">
                <a:pos x="1115" y="0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0" y="4862513"/>
            <a:ext cx="9144000" cy="561975"/>
          </a:xfrm>
          <a:custGeom>
            <a:avLst/>
            <a:gdLst/>
            <a:ahLst/>
            <a:cxnLst>
              <a:cxn ang="0">
                <a:pos x="1184" y="0"/>
              </a:cxn>
              <a:cxn ang="0">
                <a:pos x="1492" y="2"/>
              </a:cxn>
              <a:cxn ang="0">
                <a:pos x="1754" y="5"/>
              </a:cxn>
              <a:cxn ang="0">
                <a:pos x="1968" y="11"/>
              </a:cxn>
              <a:cxn ang="0">
                <a:pos x="2156" y="19"/>
              </a:cxn>
              <a:cxn ang="0">
                <a:pos x="2333" y="42"/>
              </a:cxn>
              <a:cxn ang="0">
                <a:pos x="2480" y="78"/>
              </a:cxn>
              <a:cxn ang="0">
                <a:pos x="2598" y="122"/>
              </a:cxn>
              <a:cxn ang="0">
                <a:pos x="2690" y="172"/>
              </a:cxn>
              <a:cxn ang="0">
                <a:pos x="2763" y="225"/>
              </a:cxn>
              <a:cxn ang="0">
                <a:pos x="2816" y="277"/>
              </a:cxn>
              <a:cxn ang="0">
                <a:pos x="2852" y="326"/>
              </a:cxn>
              <a:cxn ang="0">
                <a:pos x="2887" y="277"/>
              </a:cxn>
              <a:cxn ang="0">
                <a:pos x="2939" y="225"/>
              </a:cxn>
              <a:cxn ang="0">
                <a:pos x="3012" y="172"/>
              </a:cxn>
              <a:cxn ang="0">
                <a:pos x="3105" y="122"/>
              </a:cxn>
              <a:cxn ang="0">
                <a:pos x="3223" y="78"/>
              </a:cxn>
              <a:cxn ang="0">
                <a:pos x="3369" y="42"/>
              </a:cxn>
              <a:cxn ang="0">
                <a:pos x="3547" y="19"/>
              </a:cxn>
              <a:cxn ang="0">
                <a:pos x="3735" y="11"/>
              </a:cxn>
              <a:cxn ang="0">
                <a:pos x="3949" y="5"/>
              </a:cxn>
              <a:cxn ang="0">
                <a:pos x="4210" y="2"/>
              </a:cxn>
              <a:cxn ang="0">
                <a:pos x="4519" y="0"/>
              </a:cxn>
              <a:cxn ang="0">
                <a:pos x="4907" y="0"/>
              </a:cxn>
              <a:cxn ang="0">
                <a:pos x="5318" y="2"/>
              </a:cxn>
              <a:cxn ang="0">
                <a:pos x="5702" y="5"/>
              </a:cxn>
              <a:cxn ang="0">
                <a:pos x="5513" y="72"/>
              </a:cxn>
              <a:cxn ang="0">
                <a:pos x="5116" y="70"/>
              </a:cxn>
              <a:cxn ang="0">
                <a:pos x="4689" y="68"/>
              </a:cxn>
              <a:cxn ang="0">
                <a:pos x="4358" y="70"/>
              </a:cxn>
              <a:cxn ang="0">
                <a:pos x="4073" y="72"/>
              </a:cxn>
              <a:cxn ang="0">
                <a:pos x="3836" y="75"/>
              </a:cxn>
              <a:cxn ang="0">
                <a:pos x="3648" y="80"/>
              </a:cxn>
              <a:cxn ang="0">
                <a:pos x="3455" y="98"/>
              </a:cxn>
              <a:cxn ang="0">
                <a:pos x="3293" y="127"/>
              </a:cxn>
              <a:cxn ang="0">
                <a:pos x="3162" y="167"/>
              </a:cxn>
              <a:cxn ang="0">
                <a:pos x="3056" y="214"/>
              </a:cxn>
              <a:cxn ang="0">
                <a:pos x="2974" y="266"/>
              </a:cxn>
              <a:cxn ang="0">
                <a:pos x="2911" y="320"/>
              </a:cxn>
              <a:cxn ang="0">
                <a:pos x="2868" y="371"/>
              </a:cxn>
              <a:cxn ang="0">
                <a:pos x="2835" y="371"/>
              </a:cxn>
              <a:cxn ang="0">
                <a:pos x="2791" y="320"/>
              </a:cxn>
              <a:cxn ang="0">
                <a:pos x="2730" y="266"/>
              </a:cxn>
              <a:cxn ang="0">
                <a:pos x="2647" y="214"/>
              </a:cxn>
              <a:cxn ang="0">
                <a:pos x="2542" y="167"/>
              </a:cxn>
              <a:cxn ang="0">
                <a:pos x="2410" y="127"/>
              </a:cxn>
              <a:cxn ang="0">
                <a:pos x="2248" y="98"/>
              </a:cxn>
              <a:cxn ang="0">
                <a:pos x="2055" y="80"/>
              </a:cxn>
              <a:cxn ang="0">
                <a:pos x="1867" y="75"/>
              </a:cxn>
              <a:cxn ang="0">
                <a:pos x="1630" y="72"/>
              </a:cxn>
              <a:cxn ang="0">
                <a:pos x="1344" y="70"/>
              </a:cxn>
              <a:cxn ang="0">
                <a:pos x="1014" y="68"/>
              </a:cxn>
              <a:cxn ang="0">
                <a:pos x="587" y="70"/>
              </a:cxn>
              <a:cxn ang="0">
                <a:pos x="190" y="72"/>
              </a:cxn>
              <a:cxn ang="0">
                <a:pos x="0" y="5"/>
              </a:cxn>
              <a:cxn ang="0">
                <a:pos x="385" y="2"/>
              </a:cxn>
              <a:cxn ang="0">
                <a:pos x="796" y="0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62825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39939" name="直接连接符 35"/>
          <p:cNvSpPr>
            <a:spLocks noChangeShapeType="1"/>
          </p:cNvSpPr>
          <p:nvPr/>
        </p:nvSpPr>
        <p:spPr bwMode="auto">
          <a:xfrm>
            <a:off x="3587750" y="1403350"/>
            <a:ext cx="4587875" cy="0"/>
          </a:xfrm>
          <a:prstGeom prst="line">
            <a:avLst/>
          </a:prstGeom>
          <a:noFill/>
          <a:ln w="3810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0" name="直接连接符 36"/>
          <p:cNvSpPr>
            <a:spLocks noChangeShapeType="1"/>
          </p:cNvSpPr>
          <p:nvPr/>
        </p:nvSpPr>
        <p:spPr bwMode="auto">
          <a:xfrm>
            <a:off x="277813" y="1411288"/>
            <a:ext cx="2228850" cy="0"/>
          </a:xfrm>
          <a:prstGeom prst="line">
            <a:avLst/>
          </a:prstGeom>
          <a:noFill/>
          <a:ln w="3810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圆角矩形 42"/>
          <p:cNvSpPr>
            <a:spLocks noChangeArrowheads="1"/>
          </p:cNvSpPr>
          <p:nvPr/>
        </p:nvSpPr>
        <p:spPr bwMode="auto">
          <a:xfrm>
            <a:off x="681038" y="2122488"/>
            <a:ext cx="7781925" cy="417988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264D"/>
            </a:solidFill>
            <a:prstDash val="sysDash"/>
            <a:round/>
            <a:headEnd/>
            <a:tailEnd/>
          </a:ln>
        </p:spPr>
        <p:txBody>
          <a:bodyPr lIns="72814" tIns="36407" rIns="72814" bIns="36407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2" name="饼形 42"/>
          <p:cNvSpPr/>
          <p:nvPr/>
        </p:nvSpPr>
        <p:spPr bwMode="auto">
          <a:xfrm rot="20758557">
            <a:off x="812800" y="1427163"/>
            <a:ext cx="762000" cy="8842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C00000"/>
          </a:solidFill>
          <a:ln w="25400" cap="flat" cmpd="sng">
            <a:solidFill>
              <a:srgbClr val="C00000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 noProof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9943" name="组合 23"/>
          <p:cNvGrpSpPr>
            <a:grpSpLocks/>
          </p:cNvGrpSpPr>
          <p:nvPr/>
        </p:nvGrpSpPr>
        <p:grpSpPr bwMode="auto">
          <a:xfrm>
            <a:off x="1768475" y="-720725"/>
            <a:ext cx="2066925" cy="2713038"/>
            <a:chOff x="583807" y="1505096"/>
            <a:chExt cx="1460037" cy="2963949"/>
          </a:xfrm>
        </p:grpSpPr>
        <p:sp>
          <p:nvSpPr>
            <p:cNvPr id="28" name="椭圆 40"/>
            <p:cNvSpPr>
              <a:spLocks noChangeArrowheads="1"/>
            </p:cNvSpPr>
            <p:nvPr/>
          </p:nvSpPr>
          <p:spPr bwMode="auto">
            <a:xfrm>
              <a:off x="583807" y="3183915"/>
              <a:ext cx="1285102" cy="12851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" name="饼形 42"/>
            <p:cNvSpPr/>
            <p:nvPr/>
          </p:nvSpPr>
          <p:spPr bwMode="auto">
            <a:xfrm rot="20758557">
              <a:off x="1117584" y="1505096"/>
              <a:ext cx="926260" cy="933063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9946" name="组合 1"/>
          <p:cNvGrpSpPr>
            <a:grpSpLocks/>
          </p:cNvGrpSpPr>
          <p:nvPr/>
        </p:nvGrpSpPr>
        <p:grpSpPr bwMode="auto">
          <a:xfrm>
            <a:off x="1069975" y="2390775"/>
            <a:ext cx="7105650" cy="3806825"/>
            <a:chOff x="1685" y="3765"/>
            <a:chExt cx="11190" cy="5994"/>
          </a:xfrm>
        </p:grpSpPr>
        <p:sp>
          <p:nvSpPr>
            <p:cNvPr id="39947" name="TextBox 6"/>
            <p:cNvSpPr>
              <a:spLocks noChangeArrowheads="1"/>
            </p:cNvSpPr>
            <p:nvPr/>
          </p:nvSpPr>
          <p:spPr bwMode="auto">
            <a:xfrm>
              <a:off x="1685" y="3765"/>
              <a:ext cx="11190" cy="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814" tIns="36407" rIns="72814" bIns="36407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40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</a:t>
              </a:r>
              <a:r>
                <a:rPr lang="zh-CN" altLang="en-US" sz="240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、及时更新系统补丁；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</a:t>
              </a:r>
              <a:r>
                <a:rPr lang="zh-CN" altLang="en-US" sz="240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、打开电脑的防火墙；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、安装最新版的</a:t>
              </a:r>
              <a:r>
                <a:rPr lang="en-US" altLang="zh-CN" sz="2400">
                  <a:latin typeface="微软雅黑" pitchFamily="34" charset="-122"/>
                  <a:ea typeface="微软雅黑" pitchFamily="34" charset="-122"/>
                </a:rPr>
                <a:t>360</a:t>
              </a:r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安全卫士，并开启反勒索服务；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、勒索病毒救灾工具进行扫描修复</a:t>
              </a:r>
            </a:p>
          </p:txBody>
        </p:sp>
        <p:pic>
          <p:nvPicPr>
            <p:cNvPr id="39948" name="图片 1" descr="(~CE9KNZYM7{FY%$@IFIM)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915" y="7392"/>
              <a:ext cx="2152" cy="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9" name="TextBox 1"/>
          <p:cNvSpPr>
            <a:spLocks noChangeArrowheads="1"/>
          </p:cNvSpPr>
          <p:nvPr/>
        </p:nvSpPr>
        <p:spPr bwMode="auto">
          <a:xfrm>
            <a:off x="1971675" y="1082675"/>
            <a:ext cx="19431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814" tIns="36407" rIns="72814" bIns="36407">
            <a:spAutoFit/>
          </a:bodyPr>
          <a:lstStyle/>
          <a:p>
            <a:r>
              <a:rPr lang="zh-CN" altLang="en-US" sz="35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350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35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措施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509588" y="1030288"/>
            <a:ext cx="7761287" cy="5422900"/>
            <a:chOff x="1071538" y="2285992"/>
            <a:chExt cx="3214710" cy="4286280"/>
          </a:xfrm>
        </p:grpSpPr>
        <p:sp>
          <p:nvSpPr>
            <p:cNvPr id="36" name="矩形 35"/>
            <p:cNvSpPr/>
            <p:nvPr/>
          </p:nvSpPr>
          <p:spPr>
            <a:xfrm>
              <a:off x="1071538" y="6143142"/>
              <a:ext cx="3214710" cy="429130"/>
            </a:xfrm>
            <a:prstGeom prst="rect">
              <a:avLst/>
            </a:prstGeom>
            <a:solidFill>
              <a:srgbClr val="0033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71538" y="2285992"/>
              <a:ext cx="3214710" cy="3857150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41988" name="矩形 28"/>
            <p:cNvSpPr>
              <a:spLocks noChangeArrowheads="1"/>
            </p:cNvSpPr>
            <p:nvPr/>
          </p:nvSpPr>
          <p:spPr bwMode="auto">
            <a:xfrm>
              <a:off x="1645199" y="6205837"/>
              <a:ext cx="2000580" cy="30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开启反勒索服务</a:t>
              </a:r>
            </a:p>
          </p:txBody>
        </p:sp>
      </p:grpSp>
      <p:pic>
        <p:nvPicPr>
          <p:cNvPr id="41989" name="图片 1" descr="C:\Users\mac\Desktop\4.pn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036638"/>
            <a:ext cx="776128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509588" y="1030288"/>
            <a:ext cx="7761287" cy="5422900"/>
            <a:chOff x="1071538" y="2285992"/>
            <a:chExt cx="3214710" cy="4286280"/>
          </a:xfrm>
        </p:grpSpPr>
        <p:sp>
          <p:nvSpPr>
            <p:cNvPr id="36" name="矩形 35"/>
            <p:cNvSpPr/>
            <p:nvPr/>
          </p:nvSpPr>
          <p:spPr>
            <a:xfrm>
              <a:off x="1071538" y="6143142"/>
              <a:ext cx="3214710" cy="429130"/>
            </a:xfrm>
            <a:prstGeom prst="rect">
              <a:avLst/>
            </a:prstGeom>
            <a:solidFill>
              <a:srgbClr val="0033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71538" y="2285992"/>
              <a:ext cx="3214710" cy="3857150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43012" name="矩形 28"/>
            <p:cNvSpPr>
              <a:spLocks noChangeArrowheads="1"/>
            </p:cNvSpPr>
            <p:nvPr/>
          </p:nvSpPr>
          <p:spPr bwMode="auto">
            <a:xfrm>
              <a:off x="2143108" y="6143644"/>
              <a:ext cx="946093" cy="30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修复漏洞</a:t>
              </a:r>
            </a:p>
          </p:txBody>
        </p:sp>
      </p:grpSp>
      <p:pic>
        <p:nvPicPr>
          <p:cNvPr id="43013" name="图片 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1123950"/>
            <a:ext cx="76168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508000" y="1030288"/>
            <a:ext cx="7762875" cy="5421312"/>
            <a:chOff x="1071275" y="2285992"/>
            <a:chExt cx="3214973" cy="4285276"/>
          </a:xfrm>
        </p:grpSpPr>
        <p:sp>
          <p:nvSpPr>
            <p:cNvPr id="36" name="矩形 35"/>
            <p:cNvSpPr/>
            <p:nvPr/>
          </p:nvSpPr>
          <p:spPr>
            <a:xfrm>
              <a:off x="1071275" y="6142113"/>
              <a:ext cx="3214973" cy="429155"/>
            </a:xfrm>
            <a:prstGeom prst="rect">
              <a:avLst/>
            </a:prstGeom>
            <a:solidFill>
              <a:srgbClr val="0033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71275" y="2285992"/>
              <a:ext cx="3214973" cy="3857376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44036" name="矩形 28"/>
            <p:cNvSpPr>
              <a:spLocks noChangeArrowheads="1"/>
            </p:cNvSpPr>
            <p:nvPr/>
          </p:nvSpPr>
          <p:spPr bwMode="auto">
            <a:xfrm>
              <a:off x="1737521" y="6143594"/>
              <a:ext cx="1351693" cy="30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出现这个界面，表示修复成功</a:t>
              </a:r>
            </a:p>
          </p:txBody>
        </p:sp>
      </p:grpSp>
      <p:pic>
        <p:nvPicPr>
          <p:cNvPr id="44037" name="图片 1" descr="C:\Users\mac\Desktop\2.jp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030288"/>
            <a:ext cx="77597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509588" y="1030288"/>
            <a:ext cx="7761287" cy="5422900"/>
            <a:chOff x="1071538" y="2285992"/>
            <a:chExt cx="3214710" cy="4286280"/>
          </a:xfrm>
        </p:grpSpPr>
        <p:sp>
          <p:nvSpPr>
            <p:cNvPr id="36" name="矩形 35"/>
            <p:cNvSpPr/>
            <p:nvPr/>
          </p:nvSpPr>
          <p:spPr>
            <a:xfrm>
              <a:off x="1071538" y="6143142"/>
              <a:ext cx="3214710" cy="429130"/>
            </a:xfrm>
            <a:prstGeom prst="rect">
              <a:avLst/>
            </a:prstGeom>
            <a:solidFill>
              <a:srgbClr val="0033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71538" y="2285992"/>
              <a:ext cx="3214710" cy="3857150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45060" name="矩形 28"/>
            <p:cNvSpPr>
              <a:spLocks noChangeArrowheads="1"/>
            </p:cNvSpPr>
            <p:nvPr/>
          </p:nvSpPr>
          <p:spPr bwMode="auto">
            <a:xfrm>
              <a:off x="1602325" y="6205837"/>
              <a:ext cx="1903786" cy="30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出现以上画面，请重启电脑重新修复</a:t>
              </a:r>
            </a:p>
          </p:txBody>
        </p:sp>
      </p:grpSp>
      <p:pic>
        <p:nvPicPr>
          <p:cNvPr id="45061" name="图片 1" descr="C:\Users\mac\Desktop\3.jp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052513"/>
            <a:ext cx="77422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155825" y="2452688"/>
            <a:ext cx="4832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500" b="1" cap="all" noProof="1">
                <a:solidFill>
                  <a:schemeClr val="accent1"/>
                </a:solidFill>
                <a:cs typeface="Arial" panose="020B0604020202020204" pitchFamily="34" charset="0"/>
              </a:rPr>
              <a:t>感谢聆听</a:t>
            </a:r>
            <a:endParaRPr lang="en-US" altLang="zh-CN" sz="3500" b="1" cap="all" noProof="1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zh-CN" sz="1300" cap="all" noProof="1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300" cap="all" noProof="1">
                <a:solidFill>
                  <a:schemeClr val="accent1"/>
                </a:solidFill>
                <a:cs typeface="Arial" panose="020B0604020202020204" pitchFamily="34" charset="0"/>
              </a:rPr>
              <a:t>Thank you to listening</a:t>
            </a:r>
            <a:endParaRPr lang="zh-CN" altLang="en-US" sz="1300" cap="all" noProof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custGeom>
            <a:avLst/>
            <a:gdLst/>
            <a:ahLst/>
            <a:cxnLst>
              <a:cxn ang="0">
                <a:pos x="1115" y="0"/>
              </a:cxn>
              <a:cxn ang="0">
                <a:pos x="1277" y="0"/>
              </a:cxn>
              <a:cxn ang="0">
                <a:pos x="1428" y="2"/>
              </a:cxn>
              <a:cxn ang="0">
                <a:pos x="1569" y="2"/>
              </a:cxn>
              <a:cxn ang="0">
                <a:pos x="1698" y="4"/>
              </a:cxn>
              <a:cxn ang="0">
                <a:pos x="1816" y="6"/>
              </a:cxn>
              <a:cxn ang="0">
                <a:pos x="1922" y="7"/>
              </a:cxn>
              <a:cxn ang="0">
                <a:pos x="2018" y="11"/>
              </a:cxn>
              <a:cxn ang="0">
                <a:pos x="2102" y="14"/>
              </a:cxn>
              <a:cxn ang="0">
                <a:pos x="2201" y="20"/>
              </a:cxn>
              <a:cxn ang="0">
                <a:pos x="2293" y="32"/>
              </a:cxn>
              <a:cxn ang="0">
                <a:pos x="2375" y="46"/>
              </a:cxn>
              <a:cxn ang="0">
                <a:pos x="2452" y="63"/>
              </a:cxn>
              <a:cxn ang="0">
                <a:pos x="2518" y="84"/>
              </a:cxn>
              <a:cxn ang="0">
                <a:pos x="2579" y="107"/>
              </a:cxn>
              <a:cxn ang="0">
                <a:pos x="2633" y="131"/>
              </a:cxn>
              <a:cxn ang="0">
                <a:pos x="2680" y="157"/>
              </a:cxn>
              <a:cxn ang="0">
                <a:pos x="2722" y="185"/>
              </a:cxn>
              <a:cxn ang="0">
                <a:pos x="2756" y="213"/>
              </a:cxn>
              <a:cxn ang="0">
                <a:pos x="2788" y="241"/>
              </a:cxn>
              <a:cxn ang="0">
                <a:pos x="2812" y="269"/>
              </a:cxn>
              <a:cxn ang="0">
                <a:pos x="2835" y="295"/>
              </a:cxn>
              <a:cxn ang="0">
                <a:pos x="2852" y="319"/>
              </a:cxn>
              <a:cxn ang="0">
                <a:pos x="2868" y="295"/>
              </a:cxn>
              <a:cxn ang="0">
                <a:pos x="2891" y="269"/>
              </a:cxn>
              <a:cxn ang="0">
                <a:pos x="2915" y="241"/>
              </a:cxn>
              <a:cxn ang="0">
                <a:pos x="2946" y="213"/>
              </a:cxn>
              <a:cxn ang="0">
                <a:pos x="2981" y="185"/>
              </a:cxn>
              <a:cxn ang="0">
                <a:pos x="3023" y="157"/>
              </a:cxn>
              <a:cxn ang="0">
                <a:pos x="3070" y="131"/>
              </a:cxn>
              <a:cxn ang="0">
                <a:pos x="3124" y="107"/>
              </a:cxn>
              <a:cxn ang="0">
                <a:pos x="3185" y="84"/>
              </a:cxn>
              <a:cxn ang="0">
                <a:pos x="3253" y="63"/>
              </a:cxn>
              <a:cxn ang="0">
                <a:pos x="3328" y="46"/>
              </a:cxn>
              <a:cxn ang="0">
                <a:pos x="3409" y="32"/>
              </a:cxn>
              <a:cxn ang="0">
                <a:pos x="3502" y="20"/>
              </a:cxn>
              <a:cxn ang="0">
                <a:pos x="3601" y="14"/>
              </a:cxn>
              <a:cxn ang="0">
                <a:pos x="3684" y="11"/>
              </a:cxn>
              <a:cxn ang="0">
                <a:pos x="3780" y="7"/>
              </a:cxn>
              <a:cxn ang="0">
                <a:pos x="3886" y="6"/>
              </a:cxn>
              <a:cxn ang="0">
                <a:pos x="4005" y="4"/>
              </a:cxn>
              <a:cxn ang="0">
                <a:pos x="4134" y="2"/>
              </a:cxn>
              <a:cxn ang="0">
                <a:pos x="4275" y="2"/>
              </a:cxn>
              <a:cxn ang="0">
                <a:pos x="4426" y="0"/>
              </a:cxn>
              <a:cxn ang="0">
                <a:pos x="4588" y="0"/>
              </a:cxn>
              <a:cxn ang="0">
                <a:pos x="4799" y="0"/>
              </a:cxn>
              <a:cxn ang="0">
                <a:pos x="4999" y="2"/>
              </a:cxn>
              <a:cxn ang="0">
                <a:pos x="5189" y="4"/>
              </a:cxn>
              <a:cxn ang="0">
                <a:pos x="5368" y="6"/>
              </a:cxn>
              <a:cxn ang="0">
                <a:pos x="5541" y="7"/>
              </a:cxn>
              <a:cxn ang="0">
                <a:pos x="5702" y="9"/>
              </a:cxn>
              <a:cxn ang="0">
                <a:pos x="5702" y="1219"/>
              </a:cxn>
              <a:cxn ang="0">
                <a:pos x="0" y="1219"/>
              </a:cxn>
              <a:cxn ang="0">
                <a:pos x="0" y="9"/>
              </a:cxn>
              <a:cxn ang="0">
                <a:pos x="164" y="7"/>
              </a:cxn>
              <a:cxn ang="0">
                <a:pos x="335" y="6"/>
              </a:cxn>
              <a:cxn ang="0">
                <a:pos x="514" y="4"/>
              </a:cxn>
              <a:cxn ang="0">
                <a:pos x="704" y="2"/>
              </a:cxn>
              <a:cxn ang="0">
                <a:pos x="904" y="0"/>
              </a:cxn>
              <a:cxn ang="0">
                <a:pos x="1115" y="0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0" y="4862513"/>
            <a:ext cx="9144000" cy="561975"/>
          </a:xfrm>
          <a:custGeom>
            <a:avLst/>
            <a:gdLst/>
            <a:ahLst/>
            <a:cxnLst>
              <a:cxn ang="0">
                <a:pos x="1184" y="0"/>
              </a:cxn>
              <a:cxn ang="0">
                <a:pos x="1492" y="2"/>
              </a:cxn>
              <a:cxn ang="0">
                <a:pos x="1754" y="5"/>
              </a:cxn>
              <a:cxn ang="0">
                <a:pos x="1968" y="11"/>
              </a:cxn>
              <a:cxn ang="0">
                <a:pos x="2156" y="19"/>
              </a:cxn>
              <a:cxn ang="0">
                <a:pos x="2333" y="42"/>
              </a:cxn>
              <a:cxn ang="0">
                <a:pos x="2480" y="78"/>
              </a:cxn>
              <a:cxn ang="0">
                <a:pos x="2598" y="122"/>
              </a:cxn>
              <a:cxn ang="0">
                <a:pos x="2690" y="172"/>
              </a:cxn>
              <a:cxn ang="0">
                <a:pos x="2763" y="225"/>
              </a:cxn>
              <a:cxn ang="0">
                <a:pos x="2816" y="277"/>
              </a:cxn>
              <a:cxn ang="0">
                <a:pos x="2852" y="326"/>
              </a:cxn>
              <a:cxn ang="0">
                <a:pos x="2887" y="277"/>
              </a:cxn>
              <a:cxn ang="0">
                <a:pos x="2939" y="225"/>
              </a:cxn>
              <a:cxn ang="0">
                <a:pos x="3012" y="172"/>
              </a:cxn>
              <a:cxn ang="0">
                <a:pos x="3105" y="122"/>
              </a:cxn>
              <a:cxn ang="0">
                <a:pos x="3223" y="78"/>
              </a:cxn>
              <a:cxn ang="0">
                <a:pos x="3369" y="42"/>
              </a:cxn>
              <a:cxn ang="0">
                <a:pos x="3547" y="19"/>
              </a:cxn>
              <a:cxn ang="0">
                <a:pos x="3735" y="11"/>
              </a:cxn>
              <a:cxn ang="0">
                <a:pos x="3949" y="5"/>
              </a:cxn>
              <a:cxn ang="0">
                <a:pos x="4210" y="2"/>
              </a:cxn>
              <a:cxn ang="0">
                <a:pos x="4519" y="0"/>
              </a:cxn>
              <a:cxn ang="0">
                <a:pos x="4907" y="0"/>
              </a:cxn>
              <a:cxn ang="0">
                <a:pos x="5318" y="2"/>
              </a:cxn>
              <a:cxn ang="0">
                <a:pos x="5702" y="5"/>
              </a:cxn>
              <a:cxn ang="0">
                <a:pos x="5513" y="72"/>
              </a:cxn>
              <a:cxn ang="0">
                <a:pos x="5116" y="70"/>
              </a:cxn>
              <a:cxn ang="0">
                <a:pos x="4689" y="68"/>
              </a:cxn>
              <a:cxn ang="0">
                <a:pos x="4358" y="70"/>
              </a:cxn>
              <a:cxn ang="0">
                <a:pos x="4073" y="72"/>
              </a:cxn>
              <a:cxn ang="0">
                <a:pos x="3836" y="75"/>
              </a:cxn>
              <a:cxn ang="0">
                <a:pos x="3648" y="80"/>
              </a:cxn>
              <a:cxn ang="0">
                <a:pos x="3455" y="98"/>
              </a:cxn>
              <a:cxn ang="0">
                <a:pos x="3293" y="127"/>
              </a:cxn>
              <a:cxn ang="0">
                <a:pos x="3162" y="167"/>
              </a:cxn>
              <a:cxn ang="0">
                <a:pos x="3056" y="214"/>
              </a:cxn>
              <a:cxn ang="0">
                <a:pos x="2974" y="266"/>
              </a:cxn>
              <a:cxn ang="0">
                <a:pos x="2911" y="320"/>
              </a:cxn>
              <a:cxn ang="0">
                <a:pos x="2868" y="371"/>
              </a:cxn>
              <a:cxn ang="0">
                <a:pos x="2835" y="371"/>
              </a:cxn>
              <a:cxn ang="0">
                <a:pos x="2791" y="320"/>
              </a:cxn>
              <a:cxn ang="0">
                <a:pos x="2730" y="266"/>
              </a:cxn>
              <a:cxn ang="0">
                <a:pos x="2647" y="214"/>
              </a:cxn>
              <a:cxn ang="0">
                <a:pos x="2542" y="167"/>
              </a:cxn>
              <a:cxn ang="0">
                <a:pos x="2410" y="127"/>
              </a:cxn>
              <a:cxn ang="0">
                <a:pos x="2248" y="98"/>
              </a:cxn>
              <a:cxn ang="0">
                <a:pos x="2055" y="80"/>
              </a:cxn>
              <a:cxn ang="0">
                <a:pos x="1867" y="75"/>
              </a:cxn>
              <a:cxn ang="0">
                <a:pos x="1630" y="72"/>
              </a:cxn>
              <a:cxn ang="0">
                <a:pos x="1344" y="70"/>
              </a:cxn>
              <a:cxn ang="0">
                <a:pos x="1014" y="68"/>
              </a:cxn>
              <a:cxn ang="0">
                <a:pos x="587" y="70"/>
              </a:cxn>
              <a:cxn ang="0">
                <a:pos x="190" y="72"/>
              </a:cxn>
              <a:cxn ang="0">
                <a:pos x="0" y="5"/>
              </a:cxn>
              <a:cxn ang="0">
                <a:pos x="385" y="2"/>
              </a:cxn>
              <a:cxn ang="0">
                <a:pos x="796" y="0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46084" name="图片 6" descr="cf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225" y="1108075"/>
            <a:ext cx="7905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3800475" y="2454275"/>
            <a:ext cx="28162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35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     </a:t>
            </a:r>
            <a:r>
              <a:rPr lang="zh-CN" altLang="en-US" sz="28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认识</a:t>
            </a:r>
            <a:r>
              <a:rPr lang="zh-CN" altLang="en-US" sz="35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圈存 </a:t>
            </a:r>
            <a:endParaRPr lang="en-GB" altLang="zh-CN" sz="350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314575" y="1851025"/>
            <a:ext cx="15621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814" tIns="36407" rIns="72814" bIns="36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1000" cap="all" spc="239" noProof="1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11000" cap="all" spc="239" noProof="1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custGeom>
            <a:avLst/>
            <a:gdLst/>
            <a:ahLst/>
            <a:cxnLst>
              <a:cxn ang="0">
                <a:pos x="1115" y="0"/>
              </a:cxn>
              <a:cxn ang="0">
                <a:pos x="1277" y="0"/>
              </a:cxn>
              <a:cxn ang="0">
                <a:pos x="1428" y="2"/>
              </a:cxn>
              <a:cxn ang="0">
                <a:pos x="1569" y="2"/>
              </a:cxn>
              <a:cxn ang="0">
                <a:pos x="1698" y="4"/>
              </a:cxn>
              <a:cxn ang="0">
                <a:pos x="1816" y="6"/>
              </a:cxn>
              <a:cxn ang="0">
                <a:pos x="1922" y="7"/>
              </a:cxn>
              <a:cxn ang="0">
                <a:pos x="2018" y="11"/>
              </a:cxn>
              <a:cxn ang="0">
                <a:pos x="2102" y="14"/>
              </a:cxn>
              <a:cxn ang="0">
                <a:pos x="2201" y="20"/>
              </a:cxn>
              <a:cxn ang="0">
                <a:pos x="2293" y="32"/>
              </a:cxn>
              <a:cxn ang="0">
                <a:pos x="2375" y="46"/>
              </a:cxn>
              <a:cxn ang="0">
                <a:pos x="2452" y="63"/>
              </a:cxn>
              <a:cxn ang="0">
                <a:pos x="2518" y="84"/>
              </a:cxn>
              <a:cxn ang="0">
                <a:pos x="2579" y="107"/>
              </a:cxn>
              <a:cxn ang="0">
                <a:pos x="2633" y="131"/>
              </a:cxn>
              <a:cxn ang="0">
                <a:pos x="2680" y="157"/>
              </a:cxn>
              <a:cxn ang="0">
                <a:pos x="2722" y="185"/>
              </a:cxn>
              <a:cxn ang="0">
                <a:pos x="2756" y="213"/>
              </a:cxn>
              <a:cxn ang="0">
                <a:pos x="2788" y="241"/>
              </a:cxn>
              <a:cxn ang="0">
                <a:pos x="2812" y="269"/>
              </a:cxn>
              <a:cxn ang="0">
                <a:pos x="2835" y="295"/>
              </a:cxn>
              <a:cxn ang="0">
                <a:pos x="2852" y="319"/>
              </a:cxn>
              <a:cxn ang="0">
                <a:pos x="2868" y="295"/>
              </a:cxn>
              <a:cxn ang="0">
                <a:pos x="2891" y="269"/>
              </a:cxn>
              <a:cxn ang="0">
                <a:pos x="2915" y="241"/>
              </a:cxn>
              <a:cxn ang="0">
                <a:pos x="2946" y="213"/>
              </a:cxn>
              <a:cxn ang="0">
                <a:pos x="2981" y="185"/>
              </a:cxn>
              <a:cxn ang="0">
                <a:pos x="3023" y="157"/>
              </a:cxn>
              <a:cxn ang="0">
                <a:pos x="3070" y="131"/>
              </a:cxn>
              <a:cxn ang="0">
                <a:pos x="3124" y="107"/>
              </a:cxn>
              <a:cxn ang="0">
                <a:pos x="3185" y="84"/>
              </a:cxn>
              <a:cxn ang="0">
                <a:pos x="3253" y="63"/>
              </a:cxn>
              <a:cxn ang="0">
                <a:pos x="3328" y="46"/>
              </a:cxn>
              <a:cxn ang="0">
                <a:pos x="3409" y="32"/>
              </a:cxn>
              <a:cxn ang="0">
                <a:pos x="3502" y="20"/>
              </a:cxn>
              <a:cxn ang="0">
                <a:pos x="3601" y="14"/>
              </a:cxn>
              <a:cxn ang="0">
                <a:pos x="3684" y="11"/>
              </a:cxn>
              <a:cxn ang="0">
                <a:pos x="3780" y="7"/>
              </a:cxn>
              <a:cxn ang="0">
                <a:pos x="3886" y="6"/>
              </a:cxn>
              <a:cxn ang="0">
                <a:pos x="4005" y="4"/>
              </a:cxn>
              <a:cxn ang="0">
                <a:pos x="4134" y="2"/>
              </a:cxn>
              <a:cxn ang="0">
                <a:pos x="4275" y="2"/>
              </a:cxn>
              <a:cxn ang="0">
                <a:pos x="4426" y="0"/>
              </a:cxn>
              <a:cxn ang="0">
                <a:pos x="4588" y="0"/>
              </a:cxn>
              <a:cxn ang="0">
                <a:pos x="4799" y="0"/>
              </a:cxn>
              <a:cxn ang="0">
                <a:pos x="4999" y="2"/>
              </a:cxn>
              <a:cxn ang="0">
                <a:pos x="5189" y="4"/>
              </a:cxn>
              <a:cxn ang="0">
                <a:pos x="5368" y="6"/>
              </a:cxn>
              <a:cxn ang="0">
                <a:pos x="5541" y="7"/>
              </a:cxn>
              <a:cxn ang="0">
                <a:pos x="5702" y="9"/>
              </a:cxn>
              <a:cxn ang="0">
                <a:pos x="5702" y="1219"/>
              </a:cxn>
              <a:cxn ang="0">
                <a:pos x="0" y="1219"/>
              </a:cxn>
              <a:cxn ang="0">
                <a:pos x="0" y="9"/>
              </a:cxn>
              <a:cxn ang="0">
                <a:pos x="164" y="7"/>
              </a:cxn>
              <a:cxn ang="0">
                <a:pos x="335" y="6"/>
              </a:cxn>
              <a:cxn ang="0">
                <a:pos x="514" y="4"/>
              </a:cxn>
              <a:cxn ang="0">
                <a:pos x="704" y="2"/>
              </a:cxn>
              <a:cxn ang="0">
                <a:pos x="904" y="0"/>
              </a:cxn>
              <a:cxn ang="0">
                <a:pos x="1115" y="0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0" y="4862513"/>
            <a:ext cx="9144000" cy="561975"/>
          </a:xfrm>
          <a:custGeom>
            <a:avLst/>
            <a:gdLst/>
            <a:ahLst/>
            <a:cxnLst>
              <a:cxn ang="0">
                <a:pos x="1184" y="0"/>
              </a:cxn>
              <a:cxn ang="0">
                <a:pos x="1492" y="2"/>
              </a:cxn>
              <a:cxn ang="0">
                <a:pos x="1754" y="5"/>
              </a:cxn>
              <a:cxn ang="0">
                <a:pos x="1968" y="11"/>
              </a:cxn>
              <a:cxn ang="0">
                <a:pos x="2156" y="19"/>
              </a:cxn>
              <a:cxn ang="0">
                <a:pos x="2333" y="42"/>
              </a:cxn>
              <a:cxn ang="0">
                <a:pos x="2480" y="78"/>
              </a:cxn>
              <a:cxn ang="0">
                <a:pos x="2598" y="122"/>
              </a:cxn>
              <a:cxn ang="0">
                <a:pos x="2690" y="172"/>
              </a:cxn>
              <a:cxn ang="0">
                <a:pos x="2763" y="225"/>
              </a:cxn>
              <a:cxn ang="0">
                <a:pos x="2816" y="277"/>
              </a:cxn>
              <a:cxn ang="0">
                <a:pos x="2852" y="326"/>
              </a:cxn>
              <a:cxn ang="0">
                <a:pos x="2887" y="277"/>
              </a:cxn>
              <a:cxn ang="0">
                <a:pos x="2939" y="225"/>
              </a:cxn>
              <a:cxn ang="0">
                <a:pos x="3012" y="172"/>
              </a:cxn>
              <a:cxn ang="0">
                <a:pos x="3105" y="122"/>
              </a:cxn>
              <a:cxn ang="0">
                <a:pos x="3223" y="78"/>
              </a:cxn>
              <a:cxn ang="0">
                <a:pos x="3369" y="42"/>
              </a:cxn>
              <a:cxn ang="0">
                <a:pos x="3547" y="19"/>
              </a:cxn>
              <a:cxn ang="0">
                <a:pos x="3735" y="11"/>
              </a:cxn>
              <a:cxn ang="0">
                <a:pos x="3949" y="5"/>
              </a:cxn>
              <a:cxn ang="0">
                <a:pos x="4210" y="2"/>
              </a:cxn>
              <a:cxn ang="0">
                <a:pos x="4519" y="0"/>
              </a:cxn>
              <a:cxn ang="0">
                <a:pos x="4907" y="0"/>
              </a:cxn>
              <a:cxn ang="0">
                <a:pos x="5318" y="2"/>
              </a:cxn>
              <a:cxn ang="0">
                <a:pos x="5702" y="5"/>
              </a:cxn>
              <a:cxn ang="0">
                <a:pos x="5513" y="72"/>
              </a:cxn>
              <a:cxn ang="0">
                <a:pos x="5116" y="70"/>
              </a:cxn>
              <a:cxn ang="0">
                <a:pos x="4689" y="68"/>
              </a:cxn>
              <a:cxn ang="0">
                <a:pos x="4358" y="70"/>
              </a:cxn>
              <a:cxn ang="0">
                <a:pos x="4073" y="72"/>
              </a:cxn>
              <a:cxn ang="0">
                <a:pos x="3836" y="75"/>
              </a:cxn>
              <a:cxn ang="0">
                <a:pos x="3648" y="80"/>
              </a:cxn>
              <a:cxn ang="0">
                <a:pos x="3455" y="98"/>
              </a:cxn>
              <a:cxn ang="0">
                <a:pos x="3293" y="127"/>
              </a:cxn>
              <a:cxn ang="0">
                <a:pos x="3162" y="167"/>
              </a:cxn>
              <a:cxn ang="0">
                <a:pos x="3056" y="214"/>
              </a:cxn>
              <a:cxn ang="0">
                <a:pos x="2974" y="266"/>
              </a:cxn>
              <a:cxn ang="0">
                <a:pos x="2911" y="320"/>
              </a:cxn>
              <a:cxn ang="0">
                <a:pos x="2868" y="371"/>
              </a:cxn>
              <a:cxn ang="0">
                <a:pos x="2835" y="371"/>
              </a:cxn>
              <a:cxn ang="0">
                <a:pos x="2791" y="320"/>
              </a:cxn>
              <a:cxn ang="0">
                <a:pos x="2730" y="266"/>
              </a:cxn>
              <a:cxn ang="0">
                <a:pos x="2647" y="214"/>
              </a:cxn>
              <a:cxn ang="0">
                <a:pos x="2542" y="167"/>
              </a:cxn>
              <a:cxn ang="0">
                <a:pos x="2410" y="127"/>
              </a:cxn>
              <a:cxn ang="0">
                <a:pos x="2248" y="98"/>
              </a:cxn>
              <a:cxn ang="0">
                <a:pos x="2055" y="80"/>
              </a:cxn>
              <a:cxn ang="0">
                <a:pos x="1867" y="75"/>
              </a:cxn>
              <a:cxn ang="0">
                <a:pos x="1630" y="72"/>
              </a:cxn>
              <a:cxn ang="0">
                <a:pos x="1344" y="70"/>
              </a:cxn>
              <a:cxn ang="0">
                <a:pos x="1014" y="68"/>
              </a:cxn>
              <a:cxn ang="0">
                <a:pos x="587" y="70"/>
              </a:cxn>
              <a:cxn ang="0">
                <a:pos x="190" y="72"/>
              </a:cxn>
              <a:cxn ang="0">
                <a:pos x="0" y="5"/>
              </a:cxn>
              <a:cxn ang="0">
                <a:pos x="385" y="2"/>
              </a:cxn>
              <a:cxn ang="0">
                <a:pos x="796" y="0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62825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786313" y="2286000"/>
            <a:ext cx="3214687" cy="4286250"/>
            <a:chOff x="4786314" y="2285992"/>
            <a:chExt cx="3214710" cy="4286280"/>
          </a:xfrm>
        </p:grpSpPr>
        <p:grpSp>
          <p:nvGrpSpPr>
            <p:cNvPr id="10244" name="组合 37"/>
            <p:cNvGrpSpPr>
              <a:grpSpLocks/>
            </p:cNvGrpSpPr>
            <p:nvPr/>
          </p:nvGrpSpPr>
          <p:grpSpPr bwMode="auto">
            <a:xfrm>
              <a:off x="4786314" y="2285992"/>
              <a:ext cx="3214710" cy="4286280"/>
              <a:chOff x="1071538" y="2285992"/>
              <a:chExt cx="3214710" cy="428628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071538" y="6143644"/>
                <a:ext cx="3214710" cy="428628"/>
              </a:xfrm>
              <a:prstGeom prst="rect">
                <a:avLst/>
              </a:prstGeom>
              <a:solidFill>
                <a:srgbClr val="0033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71538" y="2285992"/>
                <a:ext cx="3214710" cy="3857652"/>
              </a:xfrm>
              <a:prstGeom prst="rect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10247" name="矩形 41"/>
              <p:cNvSpPr>
                <a:spLocks noChangeArrowheads="1"/>
              </p:cNvSpPr>
              <p:nvPr/>
            </p:nvSpPr>
            <p:spPr bwMode="auto">
              <a:xfrm>
                <a:off x="2143108" y="6143644"/>
                <a:ext cx="13388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现金充值机</a:t>
                </a:r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/>
            <a:srcRect l="9218" t="4677" r="5515" b="12211"/>
            <a:stretch>
              <a:fillRect/>
            </a:stretch>
          </p:blipFill>
          <p:spPr bwMode="auto">
            <a:xfrm>
              <a:off x="4948240" y="2357431"/>
              <a:ext cx="2909908" cy="3689376"/>
            </a:xfrm>
            <a:prstGeom prst="rect">
              <a:avLst/>
            </a:prstGeom>
            <a:noFill/>
            <a:ln w="127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1071563" y="2286000"/>
            <a:ext cx="3214687" cy="4286250"/>
            <a:chOff x="1071538" y="2285992"/>
            <a:chExt cx="3214710" cy="4286280"/>
          </a:xfrm>
        </p:grpSpPr>
        <p:sp>
          <p:nvSpPr>
            <p:cNvPr id="36" name="矩形 35"/>
            <p:cNvSpPr/>
            <p:nvPr/>
          </p:nvSpPr>
          <p:spPr>
            <a:xfrm>
              <a:off x="1071538" y="6143644"/>
              <a:ext cx="3214710" cy="428628"/>
            </a:xfrm>
            <a:prstGeom prst="rect">
              <a:avLst/>
            </a:prstGeom>
            <a:solidFill>
              <a:srgbClr val="0033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71538" y="2285992"/>
              <a:ext cx="3214710" cy="3857652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noProof="1"/>
            </a:p>
          </p:txBody>
        </p:sp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5"/>
            <a:srcRect l="6522" t="5487" r="4349"/>
            <a:stretch>
              <a:fillRect/>
            </a:stretch>
          </p:blipFill>
          <p:spPr bwMode="auto">
            <a:xfrm>
              <a:off x="1230193" y="2335996"/>
              <a:ext cx="2928958" cy="3691096"/>
            </a:xfrm>
            <a:prstGeom prst="rect">
              <a:avLst/>
            </a:prstGeom>
            <a:noFill/>
            <a:ln w="12700">
              <a:solidFill>
                <a:srgbClr val="00264D"/>
              </a:solidFill>
              <a:miter lim="800000"/>
              <a:headEnd/>
              <a:tailEnd/>
            </a:ln>
          </p:spPr>
        </p:pic>
        <p:sp>
          <p:nvSpPr>
            <p:cNvPr id="10253" name="矩形 28"/>
            <p:cNvSpPr>
              <a:spLocks noChangeArrowheads="1"/>
            </p:cNvSpPr>
            <p:nvPr/>
          </p:nvSpPr>
          <p:spPr bwMode="auto">
            <a:xfrm>
              <a:off x="2143108" y="6143644"/>
              <a:ext cx="94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圈存机</a:t>
              </a:r>
            </a:p>
          </p:txBody>
        </p:sp>
      </p:grpSp>
      <p:cxnSp>
        <p:nvCxnSpPr>
          <p:cNvPr id="44" name="直接连接符​​ 14"/>
          <p:cNvCxnSpPr/>
          <p:nvPr/>
        </p:nvCxnSpPr>
        <p:spPr>
          <a:xfrm>
            <a:off x="1816100" y="1500188"/>
            <a:ext cx="4616450" cy="158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9"/>
          <p:cNvSpPr>
            <a:spLocks noChangeArrowheads="1"/>
          </p:cNvSpPr>
          <p:nvPr/>
        </p:nvSpPr>
        <p:spPr bwMode="auto">
          <a:xfrm>
            <a:off x="2941638" y="857250"/>
            <a:ext cx="2587625" cy="908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 </a:t>
            </a:r>
            <a:r>
              <a:rPr lang="zh-CN" altLang="en-US" sz="3500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圈存机 </a:t>
            </a:r>
            <a:endParaRPr lang="en-GB" altLang="zh-CN" sz="3500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defRPr/>
            </a:pPr>
            <a:endParaRPr lang="zh-CN" altLang="en-US" noProof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256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25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58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①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62825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grpSp>
        <p:nvGrpSpPr>
          <p:cNvPr id="11267" name="组合 5"/>
          <p:cNvGrpSpPr>
            <a:grpSpLocks/>
          </p:cNvGrpSpPr>
          <p:nvPr/>
        </p:nvGrpSpPr>
        <p:grpSpPr bwMode="auto">
          <a:xfrm>
            <a:off x="2000250" y="1000125"/>
            <a:ext cx="3071813" cy="1497013"/>
            <a:chOff x="4250087" y="1274763"/>
            <a:chExt cx="3638655" cy="1579111"/>
          </a:xfrm>
        </p:grpSpPr>
        <p:sp>
          <p:nvSpPr>
            <p:cNvPr id="8" name="TextBox 9"/>
            <p:cNvSpPr>
              <a:spLocks noChangeArrowheads="1"/>
            </p:cNvSpPr>
            <p:nvPr/>
          </p:nvSpPr>
          <p:spPr bwMode="auto">
            <a:xfrm>
              <a:off x="4250087" y="1311603"/>
              <a:ext cx="3638655" cy="1542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noProof="1">
                  <a:solidFill>
                    <a:schemeClr val="accent3">
                      <a:lumMod val="75000"/>
                    </a:schemeClr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 圈存机的</a:t>
              </a:r>
              <a:r>
                <a:rPr lang="zh-CN" altLang="en-US" sz="3600" noProof="1">
                  <a:solidFill>
                    <a:srgbClr val="FF0000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位置</a:t>
              </a:r>
              <a:endParaRPr lang="en-US" altLang="zh-CN" sz="3600" noProof="1">
                <a:solidFill>
                  <a:srgbClr val="FF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en-US" sz="3500" noProof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altLang="zh-CN" sz="350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直接连接符 10"/>
            <p:cNvSpPr>
              <a:spLocks noChangeShapeType="1"/>
            </p:cNvSpPr>
            <p:nvPr/>
          </p:nvSpPr>
          <p:spPr bwMode="auto">
            <a:xfrm>
              <a:off x="4268891" y="2103671"/>
              <a:ext cx="360104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270" name="直接连接符 11"/>
            <p:cNvSpPr>
              <a:spLocks noChangeShapeType="1"/>
            </p:cNvSpPr>
            <p:nvPr/>
          </p:nvSpPr>
          <p:spPr bwMode="auto">
            <a:xfrm>
              <a:off x="4269415" y="1274763"/>
              <a:ext cx="3600000" cy="1"/>
            </a:xfrm>
            <a:prstGeom prst="line">
              <a:avLst/>
            </a:prstGeom>
            <a:noFill/>
            <a:ln w="28575">
              <a:solidFill>
                <a:srgbClr val="00264D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57250" y="2071688"/>
          <a:ext cx="7358064" cy="464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516"/>
                <a:gridCol w="1839516"/>
                <a:gridCol w="1839516"/>
                <a:gridCol w="1839516"/>
              </a:tblGrid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latin typeface="+mj-ea"/>
                          <a:ea typeface="+mj-ea"/>
                          <a:cs typeface="Times New Roman" panose="02020603050405020304"/>
                        </a:rPr>
                        <a:t>序号</a:t>
                      </a:r>
                      <a:endParaRPr lang="zh-CN" sz="18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+mj-ea"/>
                          <a:ea typeface="+mj-ea"/>
                          <a:cs typeface="Times New Roman" panose="02020603050405020304"/>
                        </a:rPr>
                        <a:t>位置</a:t>
                      </a:r>
                      <a:endParaRPr lang="zh-CN" sz="16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latin typeface="+mj-ea"/>
                          <a:ea typeface="+mj-ea"/>
                          <a:cs typeface="Times New Roman" panose="02020603050405020304"/>
                        </a:rPr>
                        <a:t>序号</a:t>
                      </a:r>
                      <a:endParaRPr lang="zh-CN" sz="18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+mj-ea"/>
                          <a:ea typeface="+mj-ea"/>
                          <a:cs typeface="Times New Roman" panose="02020603050405020304"/>
                        </a:rPr>
                        <a:t>位置</a:t>
                      </a:r>
                      <a:endParaRPr lang="zh-CN" sz="16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10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B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区楼梯口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11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区楼梯口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3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12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崇德楼一楼西侧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4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A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区楼梯口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13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行政楼一楼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5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B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区楼梯口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14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珍和园食堂一楼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6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A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区楼梯口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15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珍和园食堂二楼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7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B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区楼梯口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16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嘉禾园食堂一楼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8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17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嘉禾园食堂二楼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8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9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号楼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A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区楼梯口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18</a:t>
                      </a:r>
                      <a:endParaRPr lang="zh-CN" sz="1400" kern="10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附属医院（园林路）食堂三楼</a:t>
                      </a:r>
                      <a:endParaRPr lang="zh-CN" sz="1400" kern="100" dirty="0"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328" name="KSO_Shape"/>
          <p:cNvSpPr>
            <a:spLocks noChangeArrowheads="1"/>
          </p:cNvSpPr>
          <p:nvPr/>
        </p:nvSpPr>
        <p:spPr bwMode="auto">
          <a:xfrm>
            <a:off x="4929188" y="857250"/>
            <a:ext cx="1009650" cy="915988"/>
          </a:xfrm>
          <a:custGeom>
            <a:avLst/>
            <a:gdLst/>
            <a:ahLst/>
            <a:cxnLst>
              <a:cxn ang="0">
                <a:pos x="489274" y="1171178"/>
              </a:cxn>
              <a:cxn ang="0">
                <a:pos x="683136" y="1519238"/>
              </a:cxn>
              <a:cxn ang="0">
                <a:pos x="1056587" y="1377950"/>
              </a:cxn>
              <a:cxn ang="0">
                <a:pos x="970559" y="988219"/>
              </a:cxn>
              <a:cxn ang="0">
                <a:pos x="1033990" y="962025"/>
              </a:cxn>
              <a:cxn ang="0">
                <a:pos x="1091871" y="1437085"/>
              </a:cxn>
              <a:cxn ang="0">
                <a:pos x="629616" y="1562498"/>
              </a:cxn>
              <a:cxn ang="0">
                <a:pos x="438529" y="1123950"/>
              </a:cxn>
              <a:cxn ang="0">
                <a:pos x="761603" y="832840"/>
              </a:cxn>
              <a:cxn ang="0">
                <a:pos x="421481" y="1071482"/>
              </a:cxn>
              <a:cxn ang="0">
                <a:pos x="410369" y="1364523"/>
              </a:cxn>
              <a:cxn ang="0">
                <a:pos x="723503" y="1626196"/>
              </a:cxn>
              <a:cxn ang="0">
                <a:pos x="1080294" y="1505088"/>
              </a:cxn>
              <a:cxn ang="0">
                <a:pos x="1187053" y="1194972"/>
              </a:cxn>
              <a:cxn ang="0">
                <a:pos x="939403" y="861826"/>
              </a:cxn>
              <a:cxn ang="0">
                <a:pos x="989013" y="477060"/>
              </a:cxn>
              <a:cxn ang="0">
                <a:pos x="1144985" y="702599"/>
              </a:cxn>
              <a:cxn ang="0">
                <a:pos x="1411685" y="749454"/>
              </a:cxn>
              <a:cxn ang="0">
                <a:pos x="1373188" y="975390"/>
              </a:cxn>
              <a:cxn ang="0">
                <a:pos x="1560116" y="1219194"/>
              </a:cxn>
              <a:cxn ang="0">
                <a:pos x="1448991" y="1425673"/>
              </a:cxn>
              <a:cxn ang="0">
                <a:pos x="1267222" y="1667095"/>
              </a:cxn>
              <a:cxn ang="0">
                <a:pos x="1175544" y="1906134"/>
              </a:cxn>
              <a:cxn ang="0">
                <a:pos x="894953" y="1860470"/>
              </a:cxn>
              <a:cxn ang="0">
                <a:pos x="731044" y="2017315"/>
              </a:cxn>
              <a:cxn ang="0">
                <a:pos x="570309" y="1831881"/>
              </a:cxn>
              <a:cxn ang="0">
                <a:pos x="246459" y="1787805"/>
              </a:cxn>
              <a:cxn ang="0">
                <a:pos x="203994" y="1546781"/>
              </a:cxn>
              <a:cxn ang="0">
                <a:pos x="137715" y="1259695"/>
              </a:cxn>
              <a:cxn ang="0">
                <a:pos x="29369" y="1034157"/>
              </a:cxn>
              <a:cxn ang="0">
                <a:pos x="249634" y="888430"/>
              </a:cxn>
              <a:cxn ang="0">
                <a:pos x="288925" y="622390"/>
              </a:cxn>
              <a:cxn ang="0">
                <a:pos x="517128" y="653759"/>
              </a:cxn>
              <a:cxn ang="0">
                <a:pos x="775097" y="462766"/>
              </a:cxn>
              <a:cxn ang="0">
                <a:pos x="1636253" y="339029"/>
              </a:cxn>
              <a:cxn ang="0">
                <a:pos x="1653303" y="573804"/>
              </a:cxn>
              <a:cxn ang="0">
                <a:pos x="1888031" y="591283"/>
              </a:cxn>
              <a:cxn ang="0">
                <a:pos x="1938387" y="361275"/>
              </a:cxn>
              <a:cxn ang="0">
                <a:pos x="1832918" y="242894"/>
              </a:cxn>
              <a:cxn ang="0">
                <a:pos x="1989536" y="468135"/>
              </a:cxn>
              <a:cxn ang="0">
                <a:pos x="1791285" y="656829"/>
              </a:cxn>
              <a:cxn ang="0">
                <a:pos x="1574399" y="489587"/>
              </a:cxn>
              <a:cxn ang="0">
                <a:pos x="1708020" y="248853"/>
              </a:cxn>
              <a:cxn ang="0">
                <a:pos x="1575304" y="344885"/>
              </a:cxn>
              <a:cxn ang="0">
                <a:pos x="1650744" y="635794"/>
              </a:cxn>
              <a:cxn ang="0">
                <a:pos x="1949723" y="603250"/>
              </a:cxn>
              <a:cxn ang="0">
                <a:pos x="1960841" y="303213"/>
              </a:cxn>
              <a:cxn ang="0">
                <a:pos x="1737698" y="39687"/>
              </a:cxn>
              <a:cxn ang="0">
                <a:pos x="1949326" y="34131"/>
              </a:cxn>
              <a:cxn ang="0">
                <a:pos x="2021193" y="167481"/>
              </a:cxn>
              <a:cxn ang="0">
                <a:pos x="2207807" y="295275"/>
              </a:cxn>
              <a:cxn ang="0">
                <a:pos x="2145072" y="494904"/>
              </a:cxn>
              <a:cxn ang="0">
                <a:pos x="2146661" y="713979"/>
              </a:cxn>
              <a:cxn ang="0">
                <a:pos x="1938606" y="781447"/>
              </a:cxn>
              <a:cxn ang="0">
                <a:pos x="1834182" y="887413"/>
              </a:cxn>
              <a:cxn ang="0">
                <a:pos x="1618186" y="854076"/>
              </a:cxn>
              <a:cxn ang="0">
                <a:pos x="1542349" y="733822"/>
              </a:cxn>
              <a:cxn ang="0">
                <a:pos x="1362882" y="615157"/>
              </a:cxn>
              <a:cxn ang="0">
                <a:pos x="1414895" y="452835"/>
              </a:cxn>
              <a:cxn ang="0">
                <a:pos x="1395837" y="209947"/>
              </a:cxn>
              <a:cxn ang="0">
                <a:pos x="1619377" y="118269"/>
              </a:cxn>
            </a:cxnLst>
            <a:rect l="0" t="0" r="r" b="b"/>
            <a:pathLst>
              <a:path w="2228850" h="2019300">
                <a:moveTo>
                  <a:pt x="788194" y="927497"/>
                </a:moveTo>
                <a:lnTo>
                  <a:pt x="772732" y="927894"/>
                </a:lnTo>
                <a:lnTo>
                  <a:pt x="756875" y="929085"/>
                </a:lnTo>
                <a:lnTo>
                  <a:pt x="741810" y="931069"/>
                </a:lnTo>
                <a:lnTo>
                  <a:pt x="726745" y="933847"/>
                </a:lnTo>
                <a:lnTo>
                  <a:pt x="711680" y="937022"/>
                </a:lnTo>
                <a:lnTo>
                  <a:pt x="697408" y="940991"/>
                </a:lnTo>
                <a:lnTo>
                  <a:pt x="683136" y="945753"/>
                </a:lnTo>
                <a:lnTo>
                  <a:pt x="669260" y="951706"/>
                </a:lnTo>
                <a:lnTo>
                  <a:pt x="655781" y="957660"/>
                </a:lnTo>
                <a:lnTo>
                  <a:pt x="642698" y="964406"/>
                </a:lnTo>
                <a:lnTo>
                  <a:pt x="630012" y="971947"/>
                </a:lnTo>
                <a:lnTo>
                  <a:pt x="617326" y="979488"/>
                </a:lnTo>
                <a:lnTo>
                  <a:pt x="605432" y="988219"/>
                </a:lnTo>
                <a:lnTo>
                  <a:pt x="593936" y="997347"/>
                </a:lnTo>
                <a:lnTo>
                  <a:pt x="583232" y="1006872"/>
                </a:lnTo>
                <a:lnTo>
                  <a:pt x="572131" y="1016794"/>
                </a:lnTo>
                <a:lnTo>
                  <a:pt x="562220" y="1027510"/>
                </a:lnTo>
                <a:lnTo>
                  <a:pt x="552705" y="1038622"/>
                </a:lnTo>
                <a:lnTo>
                  <a:pt x="543587" y="1050132"/>
                </a:lnTo>
                <a:lnTo>
                  <a:pt x="535262" y="1062038"/>
                </a:lnTo>
                <a:lnTo>
                  <a:pt x="526936" y="1074341"/>
                </a:lnTo>
                <a:lnTo>
                  <a:pt x="519800" y="1087438"/>
                </a:lnTo>
                <a:lnTo>
                  <a:pt x="513061" y="1100535"/>
                </a:lnTo>
                <a:lnTo>
                  <a:pt x="507114" y="1114028"/>
                </a:lnTo>
                <a:lnTo>
                  <a:pt x="501564" y="1127522"/>
                </a:lnTo>
                <a:lnTo>
                  <a:pt x="496806" y="1142207"/>
                </a:lnTo>
                <a:lnTo>
                  <a:pt x="492842" y="1156494"/>
                </a:lnTo>
                <a:lnTo>
                  <a:pt x="489274" y="1171178"/>
                </a:lnTo>
                <a:lnTo>
                  <a:pt x="486499" y="1186260"/>
                </a:lnTo>
                <a:lnTo>
                  <a:pt x="484517" y="1201341"/>
                </a:lnTo>
                <a:lnTo>
                  <a:pt x="483327" y="1216819"/>
                </a:lnTo>
                <a:lnTo>
                  <a:pt x="482931" y="1232694"/>
                </a:lnTo>
                <a:lnTo>
                  <a:pt x="483327" y="1248172"/>
                </a:lnTo>
                <a:lnTo>
                  <a:pt x="484517" y="1263650"/>
                </a:lnTo>
                <a:lnTo>
                  <a:pt x="486499" y="1279129"/>
                </a:lnTo>
                <a:lnTo>
                  <a:pt x="489274" y="1294210"/>
                </a:lnTo>
                <a:lnTo>
                  <a:pt x="492842" y="1308894"/>
                </a:lnTo>
                <a:lnTo>
                  <a:pt x="496806" y="1323579"/>
                </a:lnTo>
                <a:lnTo>
                  <a:pt x="501564" y="1337469"/>
                </a:lnTo>
                <a:lnTo>
                  <a:pt x="507114" y="1351360"/>
                </a:lnTo>
                <a:lnTo>
                  <a:pt x="513061" y="1365250"/>
                </a:lnTo>
                <a:lnTo>
                  <a:pt x="519800" y="1377950"/>
                </a:lnTo>
                <a:lnTo>
                  <a:pt x="526936" y="1390650"/>
                </a:lnTo>
                <a:lnTo>
                  <a:pt x="535262" y="1402954"/>
                </a:lnTo>
                <a:lnTo>
                  <a:pt x="543587" y="1415257"/>
                </a:lnTo>
                <a:lnTo>
                  <a:pt x="552705" y="1426766"/>
                </a:lnTo>
                <a:lnTo>
                  <a:pt x="562220" y="1437879"/>
                </a:lnTo>
                <a:lnTo>
                  <a:pt x="572131" y="1448197"/>
                </a:lnTo>
                <a:lnTo>
                  <a:pt x="583232" y="1458516"/>
                </a:lnTo>
                <a:lnTo>
                  <a:pt x="593936" y="1468041"/>
                </a:lnTo>
                <a:lnTo>
                  <a:pt x="605432" y="1477169"/>
                </a:lnTo>
                <a:lnTo>
                  <a:pt x="617326" y="1485504"/>
                </a:lnTo>
                <a:lnTo>
                  <a:pt x="630012" y="1493441"/>
                </a:lnTo>
                <a:lnTo>
                  <a:pt x="642698" y="1500585"/>
                </a:lnTo>
                <a:lnTo>
                  <a:pt x="655781" y="1507729"/>
                </a:lnTo>
                <a:lnTo>
                  <a:pt x="669260" y="1513682"/>
                </a:lnTo>
                <a:lnTo>
                  <a:pt x="683136" y="1519238"/>
                </a:lnTo>
                <a:lnTo>
                  <a:pt x="697408" y="1524001"/>
                </a:lnTo>
                <a:lnTo>
                  <a:pt x="711680" y="1527969"/>
                </a:lnTo>
                <a:lnTo>
                  <a:pt x="726745" y="1531541"/>
                </a:lnTo>
                <a:lnTo>
                  <a:pt x="741810" y="1534319"/>
                </a:lnTo>
                <a:lnTo>
                  <a:pt x="756875" y="1536304"/>
                </a:lnTo>
                <a:lnTo>
                  <a:pt x="772732" y="1537494"/>
                </a:lnTo>
                <a:lnTo>
                  <a:pt x="788194" y="1537891"/>
                </a:lnTo>
                <a:lnTo>
                  <a:pt x="803655" y="1537494"/>
                </a:lnTo>
                <a:lnTo>
                  <a:pt x="819513" y="1536304"/>
                </a:lnTo>
                <a:lnTo>
                  <a:pt x="834578" y="1534319"/>
                </a:lnTo>
                <a:lnTo>
                  <a:pt x="849643" y="1531541"/>
                </a:lnTo>
                <a:lnTo>
                  <a:pt x="864708" y="1527969"/>
                </a:lnTo>
                <a:lnTo>
                  <a:pt x="878980" y="1524001"/>
                </a:lnTo>
                <a:lnTo>
                  <a:pt x="892855" y="1519238"/>
                </a:lnTo>
                <a:lnTo>
                  <a:pt x="907127" y="1513682"/>
                </a:lnTo>
                <a:lnTo>
                  <a:pt x="920606" y="1507729"/>
                </a:lnTo>
                <a:lnTo>
                  <a:pt x="933689" y="1500585"/>
                </a:lnTo>
                <a:lnTo>
                  <a:pt x="946772" y="1493441"/>
                </a:lnTo>
                <a:lnTo>
                  <a:pt x="958665" y="1485504"/>
                </a:lnTo>
                <a:lnTo>
                  <a:pt x="970559" y="1477169"/>
                </a:lnTo>
                <a:lnTo>
                  <a:pt x="982056" y="1468041"/>
                </a:lnTo>
                <a:lnTo>
                  <a:pt x="993552" y="1458516"/>
                </a:lnTo>
                <a:lnTo>
                  <a:pt x="1003860" y="1448197"/>
                </a:lnTo>
                <a:lnTo>
                  <a:pt x="1014168" y="1437879"/>
                </a:lnTo>
                <a:lnTo>
                  <a:pt x="1023682" y="1426766"/>
                </a:lnTo>
                <a:lnTo>
                  <a:pt x="1032404" y="1415257"/>
                </a:lnTo>
                <a:lnTo>
                  <a:pt x="1041522" y="1402954"/>
                </a:lnTo>
                <a:lnTo>
                  <a:pt x="1049055" y="1390650"/>
                </a:lnTo>
                <a:lnTo>
                  <a:pt x="1056587" y="1377950"/>
                </a:lnTo>
                <a:lnTo>
                  <a:pt x="1063327" y="1365250"/>
                </a:lnTo>
                <a:lnTo>
                  <a:pt x="1069273" y="1351360"/>
                </a:lnTo>
                <a:lnTo>
                  <a:pt x="1074824" y="1337469"/>
                </a:lnTo>
                <a:lnTo>
                  <a:pt x="1079581" y="1323579"/>
                </a:lnTo>
                <a:lnTo>
                  <a:pt x="1083942" y="1308894"/>
                </a:lnTo>
                <a:lnTo>
                  <a:pt x="1087510" y="1294210"/>
                </a:lnTo>
                <a:lnTo>
                  <a:pt x="1089889" y="1279129"/>
                </a:lnTo>
                <a:lnTo>
                  <a:pt x="1091871" y="1263650"/>
                </a:lnTo>
                <a:lnTo>
                  <a:pt x="1093060" y="1248172"/>
                </a:lnTo>
                <a:lnTo>
                  <a:pt x="1093457" y="1232694"/>
                </a:lnTo>
                <a:lnTo>
                  <a:pt x="1093060" y="1216819"/>
                </a:lnTo>
                <a:lnTo>
                  <a:pt x="1091871" y="1201341"/>
                </a:lnTo>
                <a:lnTo>
                  <a:pt x="1089889" y="1186260"/>
                </a:lnTo>
                <a:lnTo>
                  <a:pt x="1087510" y="1171178"/>
                </a:lnTo>
                <a:lnTo>
                  <a:pt x="1083942" y="1156494"/>
                </a:lnTo>
                <a:lnTo>
                  <a:pt x="1079581" y="1142207"/>
                </a:lnTo>
                <a:lnTo>
                  <a:pt x="1074824" y="1127522"/>
                </a:lnTo>
                <a:lnTo>
                  <a:pt x="1069273" y="1114028"/>
                </a:lnTo>
                <a:lnTo>
                  <a:pt x="1063327" y="1100535"/>
                </a:lnTo>
                <a:lnTo>
                  <a:pt x="1056587" y="1087438"/>
                </a:lnTo>
                <a:lnTo>
                  <a:pt x="1049055" y="1074341"/>
                </a:lnTo>
                <a:lnTo>
                  <a:pt x="1041522" y="1062038"/>
                </a:lnTo>
                <a:lnTo>
                  <a:pt x="1032404" y="1050132"/>
                </a:lnTo>
                <a:lnTo>
                  <a:pt x="1023682" y="1038622"/>
                </a:lnTo>
                <a:lnTo>
                  <a:pt x="1014168" y="1027510"/>
                </a:lnTo>
                <a:lnTo>
                  <a:pt x="1003860" y="1016794"/>
                </a:lnTo>
                <a:lnTo>
                  <a:pt x="993552" y="1006872"/>
                </a:lnTo>
                <a:lnTo>
                  <a:pt x="982056" y="997347"/>
                </a:lnTo>
                <a:lnTo>
                  <a:pt x="970559" y="988219"/>
                </a:lnTo>
                <a:lnTo>
                  <a:pt x="958665" y="979488"/>
                </a:lnTo>
                <a:lnTo>
                  <a:pt x="946772" y="971947"/>
                </a:lnTo>
                <a:lnTo>
                  <a:pt x="933689" y="964406"/>
                </a:lnTo>
                <a:lnTo>
                  <a:pt x="920606" y="957660"/>
                </a:lnTo>
                <a:lnTo>
                  <a:pt x="907127" y="951706"/>
                </a:lnTo>
                <a:lnTo>
                  <a:pt x="892855" y="945753"/>
                </a:lnTo>
                <a:lnTo>
                  <a:pt x="878980" y="940991"/>
                </a:lnTo>
                <a:lnTo>
                  <a:pt x="864708" y="937022"/>
                </a:lnTo>
                <a:lnTo>
                  <a:pt x="849643" y="933847"/>
                </a:lnTo>
                <a:lnTo>
                  <a:pt x="834578" y="931069"/>
                </a:lnTo>
                <a:lnTo>
                  <a:pt x="819513" y="929085"/>
                </a:lnTo>
                <a:lnTo>
                  <a:pt x="803655" y="927894"/>
                </a:lnTo>
                <a:lnTo>
                  <a:pt x="788194" y="927497"/>
                </a:lnTo>
                <a:close/>
                <a:moveTo>
                  <a:pt x="788194" y="866775"/>
                </a:moveTo>
                <a:lnTo>
                  <a:pt x="806827" y="867569"/>
                </a:lnTo>
                <a:lnTo>
                  <a:pt x="825460" y="868760"/>
                </a:lnTo>
                <a:lnTo>
                  <a:pt x="843696" y="871141"/>
                </a:lnTo>
                <a:lnTo>
                  <a:pt x="861933" y="874316"/>
                </a:lnTo>
                <a:lnTo>
                  <a:pt x="879773" y="878285"/>
                </a:lnTo>
                <a:lnTo>
                  <a:pt x="896820" y="883444"/>
                </a:lnTo>
                <a:lnTo>
                  <a:pt x="913867" y="889000"/>
                </a:lnTo>
                <a:lnTo>
                  <a:pt x="930518" y="895350"/>
                </a:lnTo>
                <a:lnTo>
                  <a:pt x="947168" y="903288"/>
                </a:lnTo>
                <a:lnTo>
                  <a:pt x="962630" y="911225"/>
                </a:lnTo>
                <a:lnTo>
                  <a:pt x="977695" y="919956"/>
                </a:lnTo>
                <a:lnTo>
                  <a:pt x="992760" y="929481"/>
                </a:lnTo>
                <a:lnTo>
                  <a:pt x="1007032" y="939403"/>
                </a:lnTo>
                <a:lnTo>
                  <a:pt x="1020907" y="950516"/>
                </a:lnTo>
                <a:lnTo>
                  <a:pt x="1033990" y="962025"/>
                </a:lnTo>
                <a:lnTo>
                  <a:pt x="1047073" y="973931"/>
                </a:lnTo>
                <a:lnTo>
                  <a:pt x="1058966" y="986631"/>
                </a:lnTo>
                <a:lnTo>
                  <a:pt x="1070463" y="1000125"/>
                </a:lnTo>
                <a:lnTo>
                  <a:pt x="1081167" y="1014016"/>
                </a:lnTo>
                <a:lnTo>
                  <a:pt x="1091871" y="1027906"/>
                </a:lnTo>
                <a:lnTo>
                  <a:pt x="1100989" y="1042988"/>
                </a:lnTo>
                <a:lnTo>
                  <a:pt x="1109711" y="1058466"/>
                </a:lnTo>
                <a:lnTo>
                  <a:pt x="1118036" y="1073944"/>
                </a:lnTo>
                <a:lnTo>
                  <a:pt x="1125172" y="1090613"/>
                </a:lnTo>
                <a:lnTo>
                  <a:pt x="1131912" y="1106885"/>
                </a:lnTo>
                <a:lnTo>
                  <a:pt x="1137859" y="1123950"/>
                </a:lnTo>
                <a:lnTo>
                  <a:pt x="1142616" y="1141413"/>
                </a:lnTo>
                <a:lnTo>
                  <a:pt x="1146580" y="1158875"/>
                </a:lnTo>
                <a:lnTo>
                  <a:pt x="1149752" y="1176735"/>
                </a:lnTo>
                <a:lnTo>
                  <a:pt x="1152131" y="1195388"/>
                </a:lnTo>
                <a:lnTo>
                  <a:pt x="1153716" y="1213644"/>
                </a:lnTo>
                <a:lnTo>
                  <a:pt x="1154113" y="1232694"/>
                </a:lnTo>
                <a:lnTo>
                  <a:pt x="1153716" y="1251347"/>
                </a:lnTo>
                <a:lnTo>
                  <a:pt x="1152131" y="1270000"/>
                </a:lnTo>
                <a:lnTo>
                  <a:pt x="1149752" y="1288257"/>
                </a:lnTo>
                <a:lnTo>
                  <a:pt x="1146580" y="1306116"/>
                </a:lnTo>
                <a:lnTo>
                  <a:pt x="1142616" y="1324372"/>
                </a:lnTo>
                <a:lnTo>
                  <a:pt x="1137859" y="1341438"/>
                </a:lnTo>
                <a:lnTo>
                  <a:pt x="1131912" y="1358107"/>
                </a:lnTo>
                <a:lnTo>
                  <a:pt x="1125172" y="1375172"/>
                </a:lnTo>
                <a:lnTo>
                  <a:pt x="1118036" y="1391047"/>
                </a:lnTo>
                <a:lnTo>
                  <a:pt x="1109711" y="1406922"/>
                </a:lnTo>
                <a:lnTo>
                  <a:pt x="1100989" y="1422401"/>
                </a:lnTo>
                <a:lnTo>
                  <a:pt x="1091871" y="1437085"/>
                </a:lnTo>
                <a:lnTo>
                  <a:pt x="1081167" y="1451372"/>
                </a:lnTo>
                <a:lnTo>
                  <a:pt x="1070463" y="1465660"/>
                </a:lnTo>
                <a:lnTo>
                  <a:pt x="1058966" y="1478757"/>
                </a:lnTo>
                <a:lnTo>
                  <a:pt x="1047073" y="1491060"/>
                </a:lnTo>
                <a:lnTo>
                  <a:pt x="1033990" y="1503760"/>
                </a:lnTo>
                <a:lnTo>
                  <a:pt x="1020907" y="1514872"/>
                </a:lnTo>
                <a:lnTo>
                  <a:pt x="1007032" y="1525588"/>
                </a:lnTo>
                <a:lnTo>
                  <a:pt x="992760" y="1535907"/>
                </a:lnTo>
                <a:lnTo>
                  <a:pt x="977695" y="1545432"/>
                </a:lnTo>
                <a:lnTo>
                  <a:pt x="962630" y="1554560"/>
                </a:lnTo>
                <a:lnTo>
                  <a:pt x="947168" y="1562498"/>
                </a:lnTo>
                <a:lnTo>
                  <a:pt x="930518" y="1569641"/>
                </a:lnTo>
                <a:lnTo>
                  <a:pt x="913867" y="1576388"/>
                </a:lnTo>
                <a:lnTo>
                  <a:pt x="896820" y="1581944"/>
                </a:lnTo>
                <a:lnTo>
                  <a:pt x="879773" y="1586707"/>
                </a:lnTo>
                <a:lnTo>
                  <a:pt x="861933" y="1590676"/>
                </a:lnTo>
                <a:lnTo>
                  <a:pt x="843696" y="1594248"/>
                </a:lnTo>
                <a:lnTo>
                  <a:pt x="825460" y="1596629"/>
                </a:lnTo>
                <a:lnTo>
                  <a:pt x="806827" y="1598216"/>
                </a:lnTo>
                <a:lnTo>
                  <a:pt x="788194" y="1598613"/>
                </a:lnTo>
                <a:lnTo>
                  <a:pt x="769561" y="1598216"/>
                </a:lnTo>
                <a:lnTo>
                  <a:pt x="750531" y="1596629"/>
                </a:lnTo>
                <a:lnTo>
                  <a:pt x="732295" y="1594248"/>
                </a:lnTo>
                <a:lnTo>
                  <a:pt x="714058" y="1590676"/>
                </a:lnTo>
                <a:lnTo>
                  <a:pt x="696615" y="1586707"/>
                </a:lnTo>
                <a:lnTo>
                  <a:pt x="679568" y="1581944"/>
                </a:lnTo>
                <a:lnTo>
                  <a:pt x="662124" y="1576388"/>
                </a:lnTo>
                <a:lnTo>
                  <a:pt x="645870" y="1569641"/>
                </a:lnTo>
                <a:lnTo>
                  <a:pt x="629616" y="1562498"/>
                </a:lnTo>
                <a:lnTo>
                  <a:pt x="613758" y="1554560"/>
                </a:lnTo>
                <a:lnTo>
                  <a:pt x="598296" y="1545432"/>
                </a:lnTo>
                <a:lnTo>
                  <a:pt x="583628" y="1535907"/>
                </a:lnTo>
                <a:lnTo>
                  <a:pt x="568960" y="1525588"/>
                </a:lnTo>
                <a:lnTo>
                  <a:pt x="555480" y="1514872"/>
                </a:lnTo>
                <a:lnTo>
                  <a:pt x="542398" y="1503760"/>
                </a:lnTo>
                <a:lnTo>
                  <a:pt x="529315" y="1491060"/>
                </a:lnTo>
                <a:lnTo>
                  <a:pt x="517025" y="1478757"/>
                </a:lnTo>
                <a:lnTo>
                  <a:pt x="505925" y="1465660"/>
                </a:lnTo>
                <a:lnTo>
                  <a:pt x="494824" y="1451372"/>
                </a:lnTo>
                <a:lnTo>
                  <a:pt x="484517" y="1437085"/>
                </a:lnTo>
                <a:lnTo>
                  <a:pt x="475002" y="1422401"/>
                </a:lnTo>
                <a:lnTo>
                  <a:pt x="466280" y="1406922"/>
                </a:lnTo>
                <a:lnTo>
                  <a:pt x="458351" y="1391047"/>
                </a:lnTo>
                <a:lnTo>
                  <a:pt x="451215" y="1375172"/>
                </a:lnTo>
                <a:lnTo>
                  <a:pt x="444476" y="1358107"/>
                </a:lnTo>
                <a:lnTo>
                  <a:pt x="438529" y="1341438"/>
                </a:lnTo>
                <a:lnTo>
                  <a:pt x="433375" y="1324372"/>
                </a:lnTo>
                <a:lnTo>
                  <a:pt x="429411" y="1306116"/>
                </a:lnTo>
                <a:lnTo>
                  <a:pt x="426239" y="1288257"/>
                </a:lnTo>
                <a:lnTo>
                  <a:pt x="423861" y="1270000"/>
                </a:lnTo>
                <a:lnTo>
                  <a:pt x="422671" y="1251347"/>
                </a:lnTo>
                <a:lnTo>
                  <a:pt x="422275" y="1232694"/>
                </a:lnTo>
                <a:lnTo>
                  <a:pt x="422671" y="1213644"/>
                </a:lnTo>
                <a:lnTo>
                  <a:pt x="423861" y="1195388"/>
                </a:lnTo>
                <a:lnTo>
                  <a:pt x="426239" y="1176735"/>
                </a:lnTo>
                <a:lnTo>
                  <a:pt x="429411" y="1158875"/>
                </a:lnTo>
                <a:lnTo>
                  <a:pt x="433375" y="1141413"/>
                </a:lnTo>
                <a:lnTo>
                  <a:pt x="438529" y="1123950"/>
                </a:lnTo>
                <a:lnTo>
                  <a:pt x="444476" y="1106885"/>
                </a:lnTo>
                <a:lnTo>
                  <a:pt x="451215" y="1090613"/>
                </a:lnTo>
                <a:lnTo>
                  <a:pt x="458351" y="1073944"/>
                </a:lnTo>
                <a:lnTo>
                  <a:pt x="466280" y="1058466"/>
                </a:lnTo>
                <a:lnTo>
                  <a:pt x="475002" y="1042988"/>
                </a:lnTo>
                <a:lnTo>
                  <a:pt x="484517" y="1027906"/>
                </a:lnTo>
                <a:lnTo>
                  <a:pt x="494824" y="1014016"/>
                </a:lnTo>
                <a:lnTo>
                  <a:pt x="505925" y="1000125"/>
                </a:lnTo>
                <a:lnTo>
                  <a:pt x="517025" y="986631"/>
                </a:lnTo>
                <a:lnTo>
                  <a:pt x="529315" y="973931"/>
                </a:lnTo>
                <a:lnTo>
                  <a:pt x="542398" y="962025"/>
                </a:lnTo>
                <a:lnTo>
                  <a:pt x="555480" y="950516"/>
                </a:lnTo>
                <a:lnTo>
                  <a:pt x="568960" y="939403"/>
                </a:lnTo>
                <a:lnTo>
                  <a:pt x="583628" y="929481"/>
                </a:lnTo>
                <a:lnTo>
                  <a:pt x="598296" y="919956"/>
                </a:lnTo>
                <a:lnTo>
                  <a:pt x="613758" y="911225"/>
                </a:lnTo>
                <a:lnTo>
                  <a:pt x="629616" y="903288"/>
                </a:lnTo>
                <a:lnTo>
                  <a:pt x="645870" y="895350"/>
                </a:lnTo>
                <a:lnTo>
                  <a:pt x="662124" y="889000"/>
                </a:lnTo>
                <a:lnTo>
                  <a:pt x="679568" y="883444"/>
                </a:lnTo>
                <a:lnTo>
                  <a:pt x="696615" y="878285"/>
                </a:lnTo>
                <a:lnTo>
                  <a:pt x="714058" y="874316"/>
                </a:lnTo>
                <a:lnTo>
                  <a:pt x="732295" y="871141"/>
                </a:lnTo>
                <a:lnTo>
                  <a:pt x="750531" y="868760"/>
                </a:lnTo>
                <a:lnTo>
                  <a:pt x="769561" y="867569"/>
                </a:lnTo>
                <a:lnTo>
                  <a:pt x="788194" y="866775"/>
                </a:lnTo>
                <a:close/>
                <a:moveTo>
                  <a:pt x="781447" y="832045"/>
                </a:moveTo>
                <a:lnTo>
                  <a:pt x="771525" y="832443"/>
                </a:lnTo>
                <a:lnTo>
                  <a:pt x="761603" y="832840"/>
                </a:lnTo>
                <a:lnTo>
                  <a:pt x="751284" y="833634"/>
                </a:lnTo>
                <a:lnTo>
                  <a:pt x="741363" y="834428"/>
                </a:lnTo>
                <a:lnTo>
                  <a:pt x="731838" y="836016"/>
                </a:lnTo>
                <a:lnTo>
                  <a:pt x="721916" y="837207"/>
                </a:lnTo>
                <a:lnTo>
                  <a:pt x="711994" y="839193"/>
                </a:lnTo>
                <a:lnTo>
                  <a:pt x="702469" y="841178"/>
                </a:lnTo>
                <a:lnTo>
                  <a:pt x="692944" y="843164"/>
                </a:lnTo>
                <a:lnTo>
                  <a:pt x="683419" y="845546"/>
                </a:lnTo>
                <a:lnTo>
                  <a:pt x="674291" y="848326"/>
                </a:lnTo>
                <a:lnTo>
                  <a:pt x="655637" y="854282"/>
                </a:lnTo>
                <a:lnTo>
                  <a:pt x="637381" y="861429"/>
                </a:lnTo>
                <a:lnTo>
                  <a:pt x="619522" y="868973"/>
                </a:lnTo>
                <a:lnTo>
                  <a:pt x="602456" y="877709"/>
                </a:lnTo>
                <a:lnTo>
                  <a:pt x="585787" y="886842"/>
                </a:lnTo>
                <a:lnTo>
                  <a:pt x="569119" y="896769"/>
                </a:lnTo>
                <a:lnTo>
                  <a:pt x="553641" y="908284"/>
                </a:lnTo>
                <a:lnTo>
                  <a:pt x="538162" y="919799"/>
                </a:lnTo>
                <a:lnTo>
                  <a:pt x="523478" y="931711"/>
                </a:lnTo>
                <a:lnTo>
                  <a:pt x="509587" y="944815"/>
                </a:lnTo>
                <a:lnTo>
                  <a:pt x="496094" y="958712"/>
                </a:lnTo>
                <a:lnTo>
                  <a:pt x="482997" y="973007"/>
                </a:lnTo>
                <a:lnTo>
                  <a:pt x="470694" y="987699"/>
                </a:lnTo>
                <a:lnTo>
                  <a:pt x="459581" y="1003582"/>
                </a:lnTo>
                <a:lnTo>
                  <a:pt x="448866" y="1019465"/>
                </a:lnTo>
                <a:lnTo>
                  <a:pt x="438547" y="1036142"/>
                </a:lnTo>
                <a:lnTo>
                  <a:pt x="434181" y="1045275"/>
                </a:lnTo>
                <a:lnTo>
                  <a:pt x="429816" y="1053613"/>
                </a:lnTo>
                <a:lnTo>
                  <a:pt x="425450" y="1062349"/>
                </a:lnTo>
                <a:lnTo>
                  <a:pt x="421481" y="1071482"/>
                </a:lnTo>
                <a:lnTo>
                  <a:pt x="417512" y="1080217"/>
                </a:lnTo>
                <a:lnTo>
                  <a:pt x="413941" y="1089747"/>
                </a:lnTo>
                <a:lnTo>
                  <a:pt x="410766" y="1098880"/>
                </a:lnTo>
                <a:lnTo>
                  <a:pt x="407591" y="1108410"/>
                </a:lnTo>
                <a:lnTo>
                  <a:pt x="404416" y="1117940"/>
                </a:lnTo>
                <a:lnTo>
                  <a:pt x="402034" y="1127469"/>
                </a:lnTo>
                <a:lnTo>
                  <a:pt x="399256" y="1137396"/>
                </a:lnTo>
                <a:lnTo>
                  <a:pt x="397272" y="1147323"/>
                </a:lnTo>
                <a:lnTo>
                  <a:pt x="395287" y="1157250"/>
                </a:lnTo>
                <a:lnTo>
                  <a:pt x="392906" y="1167177"/>
                </a:lnTo>
                <a:lnTo>
                  <a:pt x="391319" y="1177104"/>
                </a:lnTo>
                <a:lnTo>
                  <a:pt x="390128" y="1187825"/>
                </a:lnTo>
                <a:lnTo>
                  <a:pt x="389334" y="1197752"/>
                </a:lnTo>
                <a:lnTo>
                  <a:pt x="388541" y="1208076"/>
                </a:lnTo>
                <a:lnTo>
                  <a:pt x="388144" y="1218003"/>
                </a:lnTo>
                <a:lnTo>
                  <a:pt x="387747" y="1228724"/>
                </a:lnTo>
                <a:lnTo>
                  <a:pt x="387747" y="1238650"/>
                </a:lnTo>
                <a:lnTo>
                  <a:pt x="388144" y="1248577"/>
                </a:lnTo>
                <a:lnTo>
                  <a:pt x="388541" y="1258504"/>
                </a:lnTo>
                <a:lnTo>
                  <a:pt x="389334" y="1268431"/>
                </a:lnTo>
                <a:lnTo>
                  <a:pt x="390525" y="1278755"/>
                </a:lnTo>
                <a:lnTo>
                  <a:pt x="391716" y="1288285"/>
                </a:lnTo>
                <a:lnTo>
                  <a:pt x="393303" y="1297815"/>
                </a:lnTo>
                <a:lnTo>
                  <a:pt x="395287" y="1307742"/>
                </a:lnTo>
                <a:lnTo>
                  <a:pt x="397272" y="1317668"/>
                </a:lnTo>
                <a:lnTo>
                  <a:pt x="399653" y="1326801"/>
                </a:lnTo>
                <a:lnTo>
                  <a:pt x="402034" y="1336331"/>
                </a:lnTo>
                <a:lnTo>
                  <a:pt x="404416" y="1345464"/>
                </a:lnTo>
                <a:lnTo>
                  <a:pt x="410369" y="1364523"/>
                </a:lnTo>
                <a:lnTo>
                  <a:pt x="417512" y="1382392"/>
                </a:lnTo>
                <a:lnTo>
                  <a:pt x="425053" y="1399863"/>
                </a:lnTo>
                <a:lnTo>
                  <a:pt x="433387" y="1417334"/>
                </a:lnTo>
                <a:lnTo>
                  <a:pt x="443309" y="1434011"/>
                </a:lnTo>
                <a:lnTo>
                  <a:pt x="453231" y="1450291"/>
                </a:lnTo>
                <a:lnTo>
                  <a:pt x="463947" y="1466174"/>
                </a:lnTo>
                <a:lnTo>
                  <a:pt x="475456" y="1481660"/>
                </a:lnTo>
                <a:lnTo>
                  <a:pt x="488156" y="1495955"/>
                </a:lnTo>
                <a:lnTo>
                  <a:pt x="501253" y="1510250"/>
                </a:lnTo>
                <a:lnTo>
                  <a:pt x="514747" y="1523750"/>
                </a:lnTo>
                <a:lnTo>
                  <a:pt x="529034" y="1536457"/>
                </a:lnTo>
                <a:lnTo>
                  <a:pt x="544116" y="1548766"/>
                </a:lnTo>
                <a:lnTo>
                  <a:pt x="559594" y="1560281"/>
                </a:lnTo>
                <a:lnTo>
                  <a:pt x="575469" y="1571002"/>
                </a:lnTo>
                <a:lnTo>
                  <a:pt x="592534" y="1580532"/>
                </a:lnTo>
                <a:lnTo>
                  <a:pt x="601266" y="1585297"/>
                </a:lnTo>
                <a:lnTo>
                  <a:pt x="609600" y="1589665"/>
                </a:lnTo>
                <a:lnTo>
                  <a:pt x="618331" y="1594430"/>
                </a:lnTo>
                <a:lnTo>
                  <a:pt x="627856" y="1598401"/>
                </a:lnTo>
                <a:lnTo>
                  <a:pt x="636587" y="1601974"/>
                </a:lnTo>
                <a:lnTo>
                  <a:pt x="645716" y="1605548"/>
                </a:lnTo>
                <a:lnTo>
                  <a:pt x="655241" y="1609122"/>
                </a:lnTo>
                <a:lnTo>
                  <a:pt x="664369" y="1612298"/>
                </a:lnTo>
                <a:lnTo>
                  <a:pt x="674291" y="1615078"/>
                </a:lnTo>
                <a:lnTo>
                  <a:pt x="683816" y="1617857"/>
                </a:lnTo>
                <a:lnTo>
                  <a:pt x="693738" y="1620240"/>
                </a:lnTo>
                <a:lnTo>
                  <a:pt x="703263" y="1622622"/>
                </a:lnTo>
                <a:lnTo>
                  <a:pt x="713184" y="1624607"/>
                </a:lnTo>
                <a:lnTo>
                  <a:pt x="723503" y="1626196"/>
                </a:lnTo>
                <a:lnTo>
                  <a:pt x="733822" y="1627784"/>
                </a:lnTo>
                <a:lnTo>
                  <a:pt x="743744" y="1628975"/>
                </a:lnTo>
                <a:lnTo>
                  <a:pt x="754063" y="1630167"/>
                </a:lnTo>
                <a:lnTo>
                  <a:pt x="764778" y="1630961"/>
                </a:lnTo>
                <a:lnTo>
                  <a:pt x="774700" y="1631358"/>
                </a:lnTo>
                <a:lnTo>
                  <a:pt x="784622" y="1631755"/>
                </a:lnTo>
                <a:lnTo>
                  <a:pt x="794941" y="1631755"/>
                </a:lnTo>
                <a:lnTo>
                  <a:pt x="804863" y="1631358"/>
                </a:lnTo>
                <a:lnTo>
                  <a:pt x="815181" y="1630564"/>
                </a:lnTo>
                <a:lnTo>
                  <a:pt x="825103" y="1630167"/>
                </a:lnTo>
                <a:lnTo>
                  <a:pt x="834628" y="1628975"/>
                </a:lnTo>
                <a:lnTo>
                  <a:pt x="844550" y="1627784"/>
                </a:lnTo>
                <a:lnTo>
                  <a:pt x="854472" y="1626196"/>
                </a:lnTo>
                <a:lnTo>
                  <a:pt x="864394" y="1624607"/>
                </a:lnTo>
                <a:lnTo>
                  <a:pt x="873919" y="1622622"/>
                </a:lnTo>
                <a:lnTo>
                  <a:pt x="883444" y="1620240"/>
                </a:lnTo>
                <a:lnTo>
                  <a:pt x="892572" y="1617857"/>
                </a:lnTo>
                <a:lnTo>
                  <a:pt x="902494" y="1615078"/>
                </a:lnTo>
                <a:lnTo>
                  <a:pt x="920750" y="1609122"/>
                </a:lnTo>
                <a:lnTo>
                  <a:pt x="938609" y="1602371"/>
                </a:lnTo>
                <a:lnTo>
                  <a:pt x="956469" y="1594827"/>
                </a:lnTo>
                <a:lnTo>
                  <a:pt x="973931" y="1586091"/>
                </a:lnTo>
                <a:lnTo>
                  <a:pt x="990600" y="1576561"/>
                </a:lnTo>
                <a:lnTo>
                  <a:pt x="1006872" y="1566635"/>
                </a:lnTo>
                <a:lnTo>
                  <a:pt x="1022747" y="1555914"/>
                </a:lnTo>
                <a:lnTo>
                  <a:pt x="1038225" y="1544001"/>
                </a:lnTo>
                <a:lnTo>
                  <a:pt x="1052910" y="1531692"/>
                </a:lnTo>
                <a:lnTo>
                  <a:pt x="1066800" y="1518588"/>
                </a:lnTo>
                <a:lnTo>
                  <a:pt x="1080294" y="1505088"/>
                </a:lnTo>
                <a:lnTo>
                  <a:pt x="1093391" y="1490396"/>
                </a:lnTo>
                <a:lnTo>
                  <a:pt x="1105297" y="1475704"/>
                </a:lnTo>
                <a:lnTo>
                  <a:pt x="1116806" y="1460218"/>
                </a:lnTo>
                <a:lnTo>
                  <a:pt x="1127125" y="1443938"/>
                </a:lnTo>
                <a:lnTo>
                  <a:pt x="1137444" y="1427261"/>
                </a:lnTo>
                <a:lnTo>
                  <a:pt x="1142206" y="1418923"/>
                </a:lnTo>
                <a:lnTo>
                  <a:pt x="1146572" y="1410187"/>
                </a:lnTo>
                <a:lnTo>
                  <a:pt x="1150938" y="1401054"/>
                </a:lnTo>
                <a:lnTo>
                  <a:pt x="1154906" y="1392319"/>
                </a:lnTo>
                <a:lnTo>
                  <a:pt x="1158478" y="1383186"/>
                </a:lnTo>
                <a:lnTo>
                  <a:pt x="1162050" y="1374053"/>
                </a:lnTo>
                <a:lnTo>
                  <a:pt x="1165622" y="1364920"/>
                </a:lnTo>
                <a:lnTo>
                  <a:pt x="1168797" y="1354993"/>
                </a:lnTo>
                <a:lnTo>
                  <a:pt x="1171575" y="1345861"/>
                </a:lnTo>
                <a:lnTo>
                  <a:pt x="1174353" y="1335934"/>
                </a:lnTo>
                <a:lnTo>
                  <a:pt x="1177131" y="1326404"/>
                </a:lnTo>
                <a:lnTo>
                  <a:pt x="1179513" y="1316874"/>
                </a:lnTo>
                <a:lnTo>
                  <a:pt x="1181497" y="1306550"/>
                </a:lnTo>
                <a:lnTo>
                  <a:pt x="1183085" y="1296623"/>
                </a:lnTo>
                <a:lnTo>
                  <a:pt x="1184672" y="1286299"/>
                </a:lnTo>
                <a:lnTo>
                  <a:pt x="1185863" y="1276373"/>
                </a:lnTo>
                <a:lnTo>
                  <a:pt x="1187053" y="1265652"/>
                </a:lnTo>
                <a:lnTo>
                  <a:pt x="1187847" y="1255328"/>
                </a:lnTo>
                <a:lnTo>
                  <a:pt x="1188244" y="1245401"/>
                </a:lnTo>
                <a:lnTo>
                  <a:pt x="1188641" y="1235474"/>
                </a:lnTo>
                <a:lnTo>
                  <a:pt x="1188641" y="1225150"/>
                </a:lnTo>
                <a:lnTo>
                  <a:pt x="1188244" y="1214826"/>
                </a:lnTo>
                <a:lnTo>
                  <a:pt x="1187847" y="1204899"/>
                </a:lnTo>
                <a:lnTo>
                  <a:pt x="1187053" y="1194972"/>
                </a:lnTo>
                <a:lnTo>
                  <a:pt x="1185863" y="1185442"/>
                </a:lnTo>
                <a:lnTo>
                  <a:pt x="1184672" y="1175118"/>
                </a:lnTo>
                <a:lnTo>
                  <a:pt x="1183085" y="1165589"/>
                </a:lnTo>
                <a:lnTo>
                  <a:pt x="1181497" y="1156059"/>
                </a:lnTo>
                <a:lnTo>
                  <a:pt x="1179513" y="1146529"/>
                </a:lnTo>
                <a:lnTo>
                  <a:pt x="1177131" y="1136999"/>
                </a:lnTo>
                <a:lnTo>
                  <a:pt x="1174353" y="1127072"/>
                </a:lnTo>
                <a:lnTo>
                  <a:pt x="1171575" y="1117940"/>
                </a:lnTo>
                <a:lnTo>
                  <a:pt x="1165622" y="1099674"/>
                </a:lnTo>
                <a:lnTo>
                  <a:pt x="1158875" y="1081012"/>
                </a:lnTo>
                <a:lnTo>
                  <a:pt x="1151335" y="1063540"/>
                </a:lnTo>
                <a:lnTo>
                  <a:pt x="1143000" y="1046466"/>
                </a:lnTo>
                <a:lnTo>
                  <a:pt x="1133475" y="1029392"/>
                </a:lnTo>
                <a:lnTo>
                  <a:pt x="1123156" y="1013112"/>
                </a:lnTo>
                <a:lnTo>
                  <a:pt x="1112441" y="997626"/>
                </a:lnTo>
                <a:lnTo>
                  <a:pt x="1100931" y="982140"/>
                </a:lnTo>
                <a:lnTo>
                  <a:pt x="1088628" y="967448"/>
                </a:lnTo>
                <a:lnTo>
                  <a:pt x="1075135" y="953550"/>
                </a:lnTo>
                <a:lnTo>
                  <a:pt x="1061641" y="939653"/>
                </a:lnTo>
                <a:lnTo>
                  <a:pt x="1047353" y="926946"/>
                </a:lnTo>
                <a:lnTo>
                  <a:pt x="1032272" y="915034"/>
                </a:lnTo>
                <a:lnTo>
                  <a:pt x="1016794" y="903519"/>
                </a:lnTo>
                <a:lnTo>
                  <a:pt x="1000522" y="892798"/>
                </a:lnTo>
                <a:lnTo>
                  <a:pt x="983456" y="882871"/>
                </a:lnTo>
                <a:lnTo>
                  <a:pt x="975122" y="878106"/>
                </a:lnTo>
                <a:lnTo>
                  <a:pt x="966391" y="873738"/>
                </a:lnTo>
                <a:lnTo>
                  <a:pt x="957659" y="869371"/>
                </a:lnTo>
                <a:lnTo>
                  <a:pt x="948928" y="865400"/>
                </a:lnTo>
                <a:lnTo>
                  <a:pt x="939403" y="861826"/>
                </a:lnTo>
                <a:lnTo>
                  <a:pt x="930275" y="858252"/>
                </a:lnTo>
                <a:lnTo>
                  <a:pt x="921147" y="854282"/>
                </a:lnTo>
                <a:lnTo>
                  <a:pt x="911622" y="851105"/>
                </a:lnTo>
                <a:lnTo>
                  <a:pt x="902494" y="848326"/>
                </a:lnTo>
                <a:lnTo>
                  <a:pt x="892175" y="845546"/>
                </a:lnTo>
                <a:lnTo>
                  <a:pt x="882650" y="843164"/>
                </a:lnTo>
                <a:lnTo>
                  <a:pt x="872728" y="840781"/>
                </a:lnTo>
                <a:lnTo>
                  <a:pt x="863203" y="838796"/>
                </a:lnTo>
                <a:lnTo>
                  <a:pt x="852488" y="837207"/>
                </a:lnTo>
                <a:lnTo>
                  <a:pt x="842566" y="835619"/>
                </a:lnTo>
                <a:lnTo>
                  <a:pt x="832247" y="834428"/>
                </a:lnTo>
                <a:lnTo>
                  <a:pt x="822325" y="833237"/>
                </a:lnTo>
                <a:lnTo>
                  <a:pt x="812006" y="832840"/>
                </a:lnTo>
                <a:lnTo>
                  <a:pt x="801688" y="832045"/>
                </a:lnTo>
                <a:lnTo>
                  <a:pt x="791369" y="832045"/>
                </a:lnTo>
                <a:lnTo>
                  <a:pt x="781447" y="832045"/>
                </a:lnTo>
                <a:close/>
                <a:moveTo>
                  <a:pt x="802481" y="444500"/>
                </a:moveTo>
                <a:lnTo>
                  <a:pt x="823913" y="445294"/>
                </a:lnTo>
                <a:lnTo>
                  <a:pt x="844947" y="446486"/>
                </a:lnTo>
                <a:lnTo>
                  <a:pt x="866775" y="448471"/>
                </a:lnTo>
                <a:lnTo>
                  <a:pt x="887413" y="450853"/>
                </a:lnTo>
                <a:lnTo>
                  <a:pt x="908844" y="453633"/>
                </a:lnTo>
                <a:lnTo>
                  <a:pt x="929878" y="457207"/>
                </a:lnTo>
                <a:lnTo>
                  <a:pt x="950913" y="461177"/>
                </a:lnTo>
                <a:lnTo>
                  <a:pt x="971550" y="465545"/>
                </a:lnTo>
                <a:lnTo>
                  <a:pt x="977106" y="467530"/>
                </a:lnTo>
                <a:lnTo>
                  <a:pt x="981869" y="470310"/>
                </a:lnTo>
                <a:lnTo>
                  <a:pt x="985838" y="473487"/>
                </a:lnTo>
                <a:lnTo>
                  <a:pt x="989013" y="477060"/>
                </a:lnTo>
                <a:lnTo>
                  <a:pt x="991791" y="481428"/>
                </a:lnTo>
                <a:lnTo>
                  <a:pt x="992981" y="483413"/>
                </a:lnTo>
                <a:lnTo>
                  <a:pt x="993378" y="485796"/>
                </a:lnTo>
                <a:lnTo>
                  <a:pt x="993775" y="488575"/>
                </a:lnTo>
                <a:lnTo>
                  <a:pt x="993775" y="490561"/>
                </a:lnTo>
                <a:lnTo>
                  <a:pt x="993775" y="492943"/>
                </a:lnTo>
                <a:lnTo>
                  <a:pt x="993378" y="495326"/>
                </a:lnTo>
                <a:lnTo>
                  <a:pt x="989409" y="520341"/>
                </a:lnTo>
                <a:lnTo>
                  <a:pt x="985838" y="546151"/>
                </a:lnTo>
                <a:lnTo>
                  <a:pt x="978297" y="596580"/>
                </a:lnTo>
                <a:lnTo>
                  <a:pt x="977503" y="600948"/>
                </a:lnTo>
                <a:lnTo>
                  <a:pt x="977106" y="605316"/>
                </a:lnTo>
                <a:lnTo>
                  <a:pt x="977900" y="609683"/>
                </a:lnTo>
                <a:lnTo>
                  <a:pt x="979488" y="613654"/>
                </a:lnTo>
                <a:lnTo>
                  <a:pt x="981472" y="617625"/>
                </a:lnTo>
                <a:lnTo>
                  <a:pt x="983853" y="620801"/>
                </a:lnTo>
                <a:lnTo>
                  <a:pt x="987028" y="623581"/>
                </a:lnTo>
                <a:lnTo>
                  <a:pt x="990600" y="626361"/>
                </a:lnTo>
                <a:lnTo>
                  <a:pt x="1005681" y="631920"/>
                </a:lnTo>
                <a:lnTo>
                  <a:pt x="1020366" y="637479"/>
                </a:lnTo>
                <a:lnTo>
                  <a:pt x="1034653" y="643435"/>
                </a:lnTo>
                <a:lnTo>
                  <a:pt x="1049338" y="649391"/>
                </a:lnTo>
                <a:lnTo>
                  <a:pt x="1063625" y="656141"/>
                </a:lnTo>
                <a:lnTo>
                  <a:pt x="1077516" y="662891"/>
                </a:lnTo>
                <a:lnTo>
                  <a:pt x="1091803" y="670039"/>
                </a:lnTo>
                <a:lnTo>
                  <a:pt x="1105297" y="677583"/>
                </a:lnTo>
                <a:lnTo>
                  <a:pt x="1118791" y="685525"/>
                </a:lnTo>
                <a:lnTo>
                  <a:pt x="1132285" y="693863"/>
                </a:lnTo>
                <a:lnTo>
                  <a:pt x="1144985" y="702599"/>
                </a:lnTo>
                <a:lnTo>
                  <a:pt x="1157685" y="711335"/>
                </a:lnTo>
                <a:lnTo>
                  <a:pt x="1170385" y="720864"/>
                </a:lnTo>
                <a:lnTo>
                  <a:pt x="1183085" y="730394"/>
                </a:lnTo>
                <a:lnTo>
                  <a:pt x="1195388" y="739924"/>
                </a:lnTo>
                <a:lnTo>
                  <a:pt x="1207294" y="749851"/>
                </a:lnTo>
                <a:lnTo>
                  <a:pt x="1211263" y="751836"/>
                </a:lnTo>
                <a:lnTo>
                  <a:pt x="1215231" y="753028"/>
                </a:lnTo>
                <a:lnTo>
                  <a:pt x="1219597" y="753425"/>
                </a:lnTo>
                <a:lnTo>
                  <a:pt x="1224360" y="753425"/>
                </a:lnTo>
                <a:lnTo>
                  <a:pt x="1228328" y="752630"/>
                </a:lnTo>
                <a:lnTo>
                  <a:pt x="1232297" y="751042"/>
                </a:lnTo>
                <a:lnTo>
                  <a:pt x="1236266" y="748660"/>
                </a:lnTo>
                <a:lnTo>
                  <a:pt x="1239441" y="745880"/>
                </a:lnTo>
                <a:lnTo>
                  <a:pt x="1320006" y="681554"/>
                </a:lnTo>
                <a:lnTo>
                  <a:pt x="1321594" y="679966"/>
                </a:lnTo>
                <a:lnTo>
                  <a:pt x="1323181" y="678774"/>
                </a:lnTo>
                <a:lnTo>
                  <a:pt x="1325166" y="677583"/>
                </a:lnTo>
                <a:lnTo>
                  <a:pt x="1327547" y="676789"/>
                </a:lnTo>
                <a:lnTo>
                  <a:pt x="1329531" y="676392"/>
                </a:lnTo>
                <a:lnTo>
                  <a:pt x="1331913" y="675995"/>
                </a:lnTo>
                <a:lnTo>
                  <a:pt x="1336675" y="675995"/>
                </a:lnTo>
                <a:lnTo>
                  <a:pt x="1341835" y="676789"/>
                </a:lnTo>
                <a:lnTo>
                  <a:pt x="1346597" y="678774"/>
                </a:lnTo>
                <a:lnTo>
                  <a:pt x="1351360" y="681554"/>
                </a:lnTo>
                <a:lnTo>
                  <a:pt x="1355725" y="685128"/>
                </a:lnTo>
                <a:lnTo>
                  <a:pt x="1370410" y="700614"/>
                </a:lnTo>
                <a:lnTo>
                  <a:pt x="1384300" y="716497"/>
                </a:lnTo>
                <a:lnTo>
                  <a:pt x="1397794" y="733174"/>
                </a:lnTo>
                <a:lnTo>
                  <a:pt x="1411685" y="749454"/>
                </a:lnTo>
                <a:lnTo>
                  <a:pt x="1424385" y="766925"/>
                </a:lnTo>
                <a:lnTo>
                  <a:pt x="1436688" y="783999"/>
                </a:lnTo>
                <a:lnTo>
                  <a:pt x="1448594" y="801471"/>
                </a:lnTo>
                <a:lnTo>
                  <a:pt x="1460103" y="819736"/>
                </a:lnTo>
                <a:lnTo>
                  <a:pt x="1462485" y="824898"/>
                </a:lnTo>
                <a:lnTo>
                  <a:pt x="1464072" y="830060"/>
                </a:lnTo>
                <a:lnTo>
                  <a:pt x="1464866" y="835619"/>
                </a:lnTo>
                <a:lnTo>
                  <a:pt x="1464469" y="840384"/>
                </a:lnTo>
                <a:lnTo>
                  <a:pt x="1463278" y="845149"/>
                </a:lnTo>
                <a:lnTo>
                  <a:pt x="1462485" y="847134"/>
                </a:lnTo>
                <a:lnTo>
                  <a:pt x="1461294" y="849120"/>
                </a:lnTo>
                <a:lnTo>
                  <a:pt x="1460103" y="851105"/>
                </a:lnTo>
                <a:lnTo>
                  <a:pt x="1458516" y="852693"/>
                </a:lnTo>
                <a:lnTo>
                  <a:pt x="1456532" y="853885"/>
                </a:lnTo>
                <a:lnTo>
                  <a:pt x="1454944" y="855076"/>
                </a:lnTo>
                <a:lnTo>
                  <a:pt x="1434307" y="871356"/>
                </a:lnTo>
                <a:lnTo>
                  <a:pt x="1413669" y="886445"/>
                </a:lnTo>
                <a:lnTo>
                  <a:pt x="1393032" y="901931"/>
                </a:lnTo>
                <a:lnTo>
                  <a:pt x="1372394" y="917020"/>
                </a:lnTo>
                <a:lnTo>
                  <a:pt x="1368822" y="919402"/>
                </a:lnTo>
                <a:lnTo>
                  <a:pt x="1365647" y="922579"/>
                </a:lnTo>
                <a:lnTo>
                  <a:pt x="1362869" y="925755"/>
                </a:lnTo>
                <a:lnTo>
                  <a:pt x="1361281" y="929726"/>
                </a:lnTo>
                <a:lnTo>
                  <a:pt x="1360091" y="933697"/>
                </a:lnTo>
                <a:lnTo>
                  <a:pt x="1359297" y="938065"/>
                </a:lnTo>
                <a:lnTo>
                  <a:pt x="1359694" y="942432"/>
                </a:lnTo>
                <a:lnTo>
                  <a:pt x="1360488" y="946800"/>
                </a:lnTo>
                <a:lnTo>
                  <a:pt x="1366838" y="961492"/>
                </a:lnTo>
                <a:lnTo>
                  <a:pt x="1373188" y="975390"/>
                </a:lnTo>
                <a:lnTo>
                  <a:pt x="1379141" y="989684"/>
                </a:lnTo>
                <a:lnTo>
                  <a:pt x="1384697" y="1004773"/>
                </a:lnTo>
                <a:lnTo>
                  <a:pt x="1390253" y="1019068"/>
                </a:lnTo>
                <a:lnTo>
                  <a:pt x="1395413" y="1033760"/>
                </a:lnTo>
                <a:lnTo>
                  <a:pt x="1400175" y="1048849"/>
                </a:lnTo>
                <a:lnTo>
                  <a:pt x="1404938" y="1063937"/>
                </a:lnTo>
                <a:lnTo>
                  <a:pt x="1408510" y="1079026"/>
                </a:lnTo>
                <a:lnTo>
                  <a:pt x="1412082" y="1094512"/>
                </a:lnTo>
                <a:lnTo>
                  <a:pt x="1415257" y="1109601"/>
                </a:lnTo>
                <a:lnTo>
                  <a:pt x="1418035" y="1125087"/>
                </a:lnTo>
                <a:lnTo>
                  <a:pt x="1420416" y="1140573"/>
                </a:lnTo>
                <a:lnTo>
                  <a:pt x="1422400" y="1156059"/>
                </a:lnTo>
                <a:lnTo>
                  <a:pt x="1424385" y="1171545"/>
                </a:lnTo>
                <a:lnTo>
                  <a:pt x="1425575" y="1187428"/>
                </a:lnTo>
                <a:lnTo>
                  <a:pt x="1427163" y="1191398"/>
                </a:lnTo>
                <a:lnTo>
                  <a:pt x="1429147" y="1195369"/>
                </a:lnTo>
                <a:lnTo>
                  <a:pt x="1431925" y="1198546"/>
                </a:lnTo>
                <a:lnTo>
                  <a:pt x="1435100" y="1201722"/>
                </a:lnTo>
                <a:lnTo>
                  <a:pt x="1438672" y="1204105"/>
                </a:lnTo>
                <a:lnTo>
                  <a:pt x="1442641" y="1205693"/>
                </a:lnTo>
                <a:lnTo>
                  <a:pt x="1446610" y="1206884"/>
                </a:lnTo>
                <a:lnTo>
                  <a:pt x="1451769" y="1206884"/>
                </a:lnTo>
                <a:lnTo>
                  <a:pt x="1476772" y="1209267"/>
                </a:lnTo>
                <a:lnTo>
                  <a:pt x="1502569" y="1212046"/>
                </a:lnTo>
                <a:lnTo>
                  <a:pt x="1527969" y="1214826"/>
                </a:lnTo>
                <a:lnTo>
                  <a:pt x="1553766" y="1218003"/>
                </a:lnTo>
                <a:lnTo>
                  <a:pt x="1555750" y="1218003"/>
                </a:lnTo>
                <a:lnTo>
                  <a:pt x="1558132" y="1218400"/>
                </a:lnTo>
                <a:lnTo>
                  <a:pt x="1560116" y="1219194"/>
                </a:lnTo>
                <a:lnTo>
                  <a:pt x="1562497" y="1219988"/>
                </a:lnTo>
                <a:lnTo>
                  <a:pt x="1564482" y="1221179"/>
                </a:lnTo>
                <a:lnTo>
                  <a:pt x="1566069" y="1222767"/>
                </a:lnTo>
                <a:lnTo>
                  <a:pt x="1569641" y="1226341"/>
                </a:lnTo>
                <a:lnTo>
                  <a:pt x="1572419" y="1230709"/>
                </a:lnTo>
                <a:lnTo>
                  <a:pt x="1574404" y="1235474"/>
                </a:lnTo>
                <a:lnTo>
                  <a:pt x="1575991" y="1240636"/>
                </a:lnTo>
                <a:lnTo>
                  <a:pt x="1576388" y="1246195"/>
                </a:lnTo>
                <a:lnTo>
                  <a:pt x="1575594" y="1267240"/>
                </a:lnTo>
                <a:lnTo>
                  <a:pt x="1574404" y="1289079"/>
                </a:lnTo>
                <a:lnTo>
                  <a:pt x="1572419" y="1310124"/>
                </a:lnTo>
                <a:lnTo>
                  <a:pt x="1570038" y="1331169"/>
                </a:lnTo>
                <a:lnTo>
                  <a:pt x="1567260" y="1352214"/>
                </a:lnTo>
                <a:lnTo>
                  <a:pt x="1563688" y="1373656"/>
                </a:lnTo>
                <a:lnTo>
                  <a:pt x="1559719" y="1394304"/>
                </a:lnTo>
                <a:lnTo>
                  <a:pt x="1555353" y="1415349"/>
                </a:lnTo>
                <a:lnTo>
                  <a:pt x="1553369" y="1420511"/>
                </a:lnTo>
                <a:lnTo>
                  <a:pt x="1550591" y="1425276"/>
                </a:lnTo>
                <a:lnTo>
                  <a:pt x="1547416" y="1429644"/>
                </a:lnTo>
                <a:lnTo>
                  <a:pt x="1543447" y="1432820"/>
                </a:lnTo>
                <a:lnTo>
                  <a:pt x="1539082" y="1435203"/>
                </a:lnTo>
                <a:lnTo>
                  <a:pt x="1536700" y="1435997"/>
                </a:lnTo>
                <a:lnTo>
                  <a:pt x="1534716" y="1436791"/>
                </a:lnTo>
                <a:lnTo>
                  <a:pt x="1532335" y="1437188"/>
                </a:lnTo>
                <a:lnTo>
                  <a:pt x="1530350" y="1437188"/>
                </a:lnTo>
                <a:lnTo>
                  <a:pt x="1527969" y="1436791"/>
                </a:lnTo>
                <a:lnTo>
                  <a:pt x="1525588" y="1436394"/>
                </a:lnTo>
                <a:lnTo>
                  <a:pt x="1474788" y="1429644"/>
                </a:lnTo>
                <a:lnTo>
                  <a:pt x="1448991" y="1425673"/>
                </a:lnTo>
                <a:lnTo>
                  <a:pt x="1423988" y="1421702"/>
                </a:lnTo>
                <a:lnTo>
                  <a:pt x="1419622" y="1420908"/>
                </a:lnTo>
                <a:lnTo>
                  <a:pt x="1415257" y="1420908"/>
                </a:lnTo>
                <a:lnTo>
                  <a:pt x="1410891" y="1421702"/>
                </a:lnTo>
                <a:lnTo>
                  <a:pt x="1406922" y="1422893"/>
                </a:lnTo>
                <a:lnTo>
                  <a:pt x="1402953" y="1424879"/>
                </a:lnTo>
                <a:lnTo>
                  <a:pt x="1399382" y="1427658"/>
                </a:lnTo>
                <a:lnTo>
                  <a:pt x="1396603" y="1430835"/>
                </a:lnTo>
                <a:lnTo>
                  <a:pt x="1394222" y="1434408"/>
                </a:lnTo>
                <a:lnTo>
                  <a:pt x="1388666" y="1449100"/>
                </a:lnTo>
                <a:lnTo>
                  <a:pt x="1383110" y="1464189"/>
                </a:lnTo>
                <a:lnTo>
                  <a:pt x="1377156" y="1478484"/>
                </a:lnTo>
                <a:lnTo>
                  <a:pt x="1371203" y="1492381"/>
                </a:lnTo>
                <a:lnTo>
                  <a:pt x="1364456" y="1507073"/>
                </a:lnTo>
                <a:lnTo>
                  <a:pt x="1357313" y="1520971"/>
                </a:lnTo>
                <a:lnTo>
                  <a:pt x="1350169" y="1534869"/>
                </a:lnTo>
                <a:lnTo>
                  <a:pt x="1343025" y="1548766"/>
                </a:lnTo>
                <a:lnTo>
                  <a:pt x="1335088" y="1561870"/>
                </a:lnTo>
                <a:lnTo>
                  <a:pt x="1326753" y="1574973"/>
                </a:lnTo>
                <a:lnTo>
                  <a:pt x="1318022" y="1588077"/>
                </a:lnTo>
                <a:lnTo>
                  <a:pt x="1308894" y="1601180"/>
                </a:lnTo>
                <a:lnTo>
                  <a:pt x="1299766" y="1613886"/>
                </a:lnTo>
                <a:lnTo>
                  <a:pt x="1290241" y="1626196"/>
                </a:lnTo>
                <a:lnTo>
                  <a:pt x="1280716" y="1638902"/>
                </a:lnTo>
                <a:lnTo>
                  <a:pt x="1270794" y="1650814"/>
                </a:lnTo>
                <a:lnTo>
                  <a:pt x="1268810" y="1654785"/>
                </a:lnTo>
                <a:lnTo>
                  <a:pt x="1267619" y="1658756"/>
                </a:lnTo>
                <a:lnTo>
                  <a:pt x="1266825" y="1663124"/>
                </a:lnTo>
                <a:lnTo>
                  <a:pt x="1267222" y="1667095"/>
                </a:lnTo>
                <a:lnTo>
                  <a:pt x="1268016" y="1671462"/>
                </a:lnTo>
                <a:lnTo>
                  <a:pt x="1269603" y="1675433"/>
                </a:lnTo>
                <a:lnTo>
                  <a:pt x="1271588" y="1679007"/>
                </a:lnTo>
                <a:lnTo>
                  <a:pt x="1274763" y="1682580"/>
                </a:lnTo>
                <a:lnTo>
                  <a:pt x="1339056" y="1762790"/>
                </a:lnTo>
                <a:lnTo>
                  <a:pt x="1340644" y="1764378"/>
                </a:lnTo>
                <a:lnTo>
                  <a:pt x="1341835" y="1766363"/>
                </a:lnTo>
                <a:lnTo>
                  <a:pt x="1343025" y="1768349"/>
                </a:lnTo>
                <a:lnTo>
                  <a:pt x="1343819" y="1770334"/>
                </a:lnTo>
                <a:lnTo>
                  <a:pt x="1344216" y="1772717"/>
                </a:lnTo>
                <a:lnTo>
                  <a:pt x="1344613" y="1774702"/>
                </a:lnTo>
                <a:lnTo>
                  <a:pt x="1344613" y="1779864"/>
                </a:lnTo>
                <a:lnTo>
                  <a:pt x="1343819" y="1785026"/>
                </a:lnTo>
                <a:lnTo>
                  <a:pt x="1341835" y="1789791"/>
                </a:lnTo>
                <a:lnTo>
                  <a:pt x="1339056" y="1794556"/>
                </a:lnTo>
                <a:lnTo>
                  <a:pt x="1335485" y="1798923"/>
                </a:lnTo>
                <a:lnTo>
                  <a:pt x="1320006" y="1813218"/>
                </a:lnTo>
                <a:lnTo>
                  <a:pt x="1303735" y="1827513"/>
                </a:lnTo>
                <a:lnTo>
                  <a:pt x="1287463" y="1841013"/>
                </a:lnTo>
                <a:lnTo>
                  <a:pt x="1271191" y="1854514"/>
                </a:lnTo>
                <a:lnTo>
                  <a:pt x="1253728" y="1867220"/>
                </a:lnTo>
                <a:lnTo>
                  <a:pt x="1236663" y="1879927"/>
                </a:lnTo>
                <a:lnTo>
                  <a:pt x="1218406" y="1891442"/>
                </a:lnTo>
                <a:lnTo>
                  <a:pt x="1200547" y="1902957"/>
                </a:lnTo>
                <a:lnTo>
                  <a:pt x="1195388" y="1905340"/>
                </a:lnTo>
                <a:lnTo>
                  <a:pt x="1190228" y="1906928"/>
                </a:lnTo>
                <a:lnTo>
                  <a:pt x="1185069" y="1907325"/>
                </a:lnTo>
                <a:lnTo>
                  <a:pt x="1179910" y="1906928"/>
                </a:lnTo>
                <a:lnTo>
                  <a:pt x="1175544" y="1906134"/>
                </a:lnTo>
                <a:lnTo>
                  <a:pt x="1172766" y="1904943"/>
                </a:lnTo>
                <a:lnTo>
                  <a:pt x="1170781" y="1903751"/>
                </a:lnTo>
                <a:lnTo>
                  <a:pt x="1169194" y="1902560"/>
                </a:lnTo>
                <a:lnTo>
                  <a:pt x="1167606" y="1900972"/>
                </a:lnTo>
                <a:lnTo>
                  <a:pt x="1166019" y="1899383"/>
                </a:lnTo>
                <a:lnTo>
                  <a:pt x="1164828" y="1897398"/>
                </a:lnTo>
                <a:lnTo>
                  <a:pt x="1149350" y="1877147"/>
                </a:lnTo>
                <a:lnTo>
                  <a:pt x="1133872" y="1856499"/>
                </a:lnTo>
                <a:lnTo>
                  <a:pt x="1103313" y="1815204"/>
                </a:lnTo>
                <a:lnTo>
                  <a:pt x="1100931" y="1811630"/>
                </a:lnTo>
                <a:lnTo>
                  <a:pt x="1097756" y="1808453"/>
                </a:lnTo>
                <a:lnTo>
                  <a:pt x="1094581" y="1806071"/>
                </a:lnTo>
                <a:lnTo>
                  <a:pt x="1090613" y="1804085"/>
                </a:lnTo>
                <a:lnTo>
                  <a:pt x="1086644" y="1802894"/>
                </a:lnTo>
                <a:lnTo>
                  <a:pt x="1081881" y="1802497"/>
                </a:lnTo>
                <a:lnTo>
                  <a:pt x="1077516" y="1802497"/>
                </a:lnTo>
                <a:lnTo>
                  <a:pt x="1073150" y="1803291"/>
                </a:lnTo>
                <a:lnTo>
                  <a:pt x="1058863" y="1810042"/>
                </a:lnTo>
                <a:lnTo>
                  <a:pt x="1044972" y="1815998"/>
                </a:lnTo>
                <a:lnTo>
                  <a:pt x="1029891" y="1821954"/>
                </a:lnTo>
                <a:lnTo>
                  <a:pt x="1015603" y="1828307"/>
                </a:lnTo>
                <a:lnTo>
                  <a:pt x="1000919" y="1833469"/>
                </a:lnTo>
                <a:lnTo>
                  <a:pt x="985838" y="1838631"/>
                </a:lnTo>
                <a:lnTo>
                  <a:pt x="971153" y="1843396"/>
                </a:lnTo>
                <a:lnTo>
                  <a:pt x="956469" y="1847764"/>
                </a:lnTo>
                <a:lnTo>
                  <a:pt x="940991" y="1851337"/>
                </a:lnTo>
                <a:lnTo>
                  <a:pt x="925909" y="1854911"/>
                </a:lnTo>
                <a:lnTo>
                  <a:pt x="910431" y="1857691"/>
                </a:lnTo>
                <a:lnTo>
                  <a:pt x="894953" y="1860470"/>
                </a:lnTo>
                <a:lnTo>
                  <a:pt x="879475" y="1863250"/>
                </a:lnTo>
                <a:lnTo>
                  <a:pt x="863997" y="1865235"/>
                </a:lnTo>
                <a:lnTo>
                  <a:pt x="848122" y="1867220"/>
                </a:lnTo>
                <a:lnTo>
                  <a:pt x="832644" y="1868412"/>
                </a:lnTo>
                <a:lnTo>
                  <a:pt x="828675" y="1870397"/>
                </a:lnTo>
                <a:lnTo>
                  <a:pt x="824706" y="1872382"/>
                </a:lnTo>
                <a:lnTo>
                  <a:pt x="821531" y="1875162"/>
                </a:lnTo>
                <a:lnTo>
                  <a:pt x="818753" y="1878339"/>
                </a:lnTo>
                <a:lnTo>
                  <a:pt x="816372" y="1881912"/>
                </a:lnTo>
                <a:lnTo>
                  <a:pt x="814388" y="1885883"/>
                </a:lnTo>
                <a:lnTo>
                  <a:pt x="813594" y="1889854"/>
                </a:lnTo>
                <a:lnTo>
                  <a:pt x="813197" y="1894222"/>
                </a:lnTo>
                <a:lnTo>
                  <a:pt x="810816" y="1920031"/>
                </a:lnTo>
                <a:lnTo>
                  <a:pt x="808038" y="1945444"/>
                </a:lnTo>
                <a:lnTo>
                  <a:pt x="804863" y="1970857"/>
                </a:lnTo>
                <a:lnTo>
                  <a:pt x="801688" y="1996270"/>
                </a:lnTo>
                <a:lnTo>
                  <a:pt x="801688" y="1998652"/>
                </a:lnTo>
                <a:lnTo>
                  <a:pt x="801291" y="2001035"/>
                </a:lnTo>
                <a:lnTo>
                  <a:pt x="800497" y="2003020"/>
                </a:lnTo>
                <a:lnTo>
                  <a:pt x="799703" y="2005005"/>
                </a:lnTo>
                <a:lnTo>
                  <a:pt x="798513" y="2007388"/>
                </a:lnTo>
                <a:lnTo>
                  <a:pt x="797322" y="2009373"/>
                </a:lnTo>
                <a:lnTo>
                  <a:pt x="793750" y="2012550"/>
                </a:lnTo>
                <a:lnTo>
                  <a:pt x="789384" y="2015329"/>
                </a:lnTo>
                <a:lnTo>
                  <a:pt x="784622" y="2017315"/>
                </a:lnTo>
                <a:lnTo>
                  <a:pt x="779463" y="2018903"/>
                </a:lnTo>
                <a:lnTo>
                  <a:pt x="773906" y="2019300"/>
                </a:lnTo>
                <a:lnTo>
                  <a:pt x="752078" y="2018506"/>
                </a:lnTo>
                <a:lnTo>
                  <a:pt x="731044" y="2017315"/>
                </a:lnTo>
                <a:lnTo>
                  <a:pt x="709613" y="2015727"/>
                </a:lnTo>
                <a:lnTo>
                  <a:pt x="688578" y="2013344"/>
                </a:lnTo>
                <a:lnTo>
                  <a:pt x="667147" y="2010167"/>
                </a:lnTo>
                <a:lnTo>
                  <a:pt x="646509" y="2006197"/>
                </a:lnTo>
                <a:lnTo>
                  <a:pt x="625475" y="2002226"/>
                </a:lnTo>
                <a:lnTo>
                  <a:pt x="604441" y="1997858"/>
                </a:lnTo>
                <a:lnTo>
                  <a:pt x="599281" y="1995873"/>
                </a:lnTo>
                <a:lnTo>
                  <a:pt x="594519" y="1993093"/>
                </a:lnTo>
                <a:lnTo>
                  <a:pt x="590550" y="1989917"/>
                </a:lnTo>
                <a:lnTo>
                  <a:pt x="586978" y="1986343"/>
                </a:lnTo>
                <a:lnTo>
                  <a:pt x="584597" y="1981975"/>
                </a:lnTo>
                <a:lnTo>
                  <a:pt x="583803" y="1979990"/>
                </a:lnTo>
                <a:lnTo>
                  <a:pt x="583009" y="1977607"/>
                </a:lnTo>
                <a:lnTo>
                  <a:pt x="583009" y="1975622"/>
                </a:lnTo>
                <a:lnTo>
                  <a:pt x="582612" y="1973239"/>
                </a:lnTo>
                <a:lnTo>
                  <a:pt x="583009" y="1970857"/>
                </a:lnTo>
                <a:lnTo>
                  <a:pt x="583406" y="1968872"/>
                </a:lnTo>
                <a:lnTo>
                  <a:pt x="586581" y="1943062"/>
                </a:lnTo>
                <a:lnTo>
                  <a:pt x="590153" y="1918046"/>
                </a:lnTo>
                <a:lnTo>
                  <a:pt x="598091" y="1866823"/>
                </a:lnTo>
                <a:lnTo>
                  <a:pt x="598884" y="1862456"/>
                </a:lnTo>
                <a:lnTo>
                  <a:pt x="598884" y="1858088"/>
                </a:lnTo>
                <a:lnTo>
                  <a:pt x="598487" y="1853720"/>
                </a:lnTo>
                <a:lnTo>
                  <a:pt x="596900" y="1849749"/>
                </a:lnTo>
                <a:lnTo>
                  <a:pt x="594916" y="1846175"/>
                </a:lnTo>
                <a:lnTo>
                  <a:pt x="592137" y="1842602"/>
                </a:lnTo>
                <a:lnTo>
                  <a:pt x="588962" y="1839822"/>
                </a:lnTo>
                <a:lnTo>
                  <a:pt x="585391" y="1837440"/>
                </a:lnTo>
                <a:lnTo>
                  <a:pt x="570309" y="1831881"/>
                </a:lnTo>
                <a:lnTo>
                  <a:pt x="556022" y="1826322"/>
                </a:lnTo>
                <a:lnTo>
                  <a:pt x="541734" y="1820366"/>
                </a:lnTo>
                <a:lnTo>
                  <a:pt x="527050" y="1814012"/>
                </a:lnTo>
                <a:lnTo>
                  <a:pt x="512762" y="1807659"/>
                </a:lnTo>
                <a:lnTo>
                  <a:pt x="498872" y="1800909"/>
                </a:lnTo>
                <a:lnTo>
                  <a:pt x="484584" y="1793762"/>
                </a:lnTo>
                <a:lnTo>
                  <a:pt x="471091" y="1786217"/>
                </a:lnTo>
                <a:lnTo>
                  <a:pt x="457597" y="1778276"/>
                </a:lnTo>
                <a:lnTo>
                  <a:pt x="444500" y="1769540"/>
                </a:lnTo>
                <a:lnTo>
                  <a:pt x="431006" y="1760804"/>
                </a:lnTo>
                <a:lnTo>
                  <a:pt x="418306" y="1752069"/>
                </a:lnTo>
                <a:lnTo>
                  <a:pt x="406003" y="1742936"/>
                </a:lnTo>
                <a:lnTo>
                  <a:pt x="392906" y="1733803"/>
                </a:lnTo>
                <a:lnTo>
                  <a:pt x="381000" y="1723479"/>
                </a:lnTo>
                <a:lnTo>
                  <a:pt x="369094" y="1713552"/>
                </a:lnTo>
                <a:lnTo>
                  <a:pt x="365125" y="1711567"/>
                </a:lnTo>
                <a:lnTo>
                  <a:pt x="360759" y="1710376"/>
                </a:lnTo>
                <a:lnTo>
                  <a:pt x="356791" y="1709979"/>
                </a:lnTo>
                <a:lnTo>
                  <a:pt x="352425" y="1709979"/>
                </a:lnTo>
                <a:lnTo>
                  <a:pt x="347662" y="1710773"/>
                </a:lnTo>
                <a:lnTo>
                  <a:pt x="343694" y="1712361"/>
                </a:lnTo>
                <a:lnTo>
                  <a:pt x="340122" y="1714744"/>
                </a:lnTo>
                <a:lnTo>
                  <a:pt x="336947" y="1717523"/>
                </a:lnTo>
                <a:lnTo>
                  <a:pt x="256778" y="1782246"/>
                </a:lnTo>
                <a:lnTo>
                  <a:pt x="254794" y="1783835"/>
                </a:lnTo>
                <a:lnTo>
                  <a:pt x="252809" y="1785026"/>
                </a:lnTo>
                <a:lnTo>
                  <a:pt x="250825" y="1786217"/>
                </a:lnTo>
                <a:lnTo>
                  <a:pt x="248840" y="1787011"/>
                </a:lnTo>
                <a:lnTo>
                  <a:pt x="246459" y="1787805"/>
                </a:lnTo>
                <a:lnTo>
                  <a:pt x="244475" y="1787805"/>
                </a:lnTo>
                <a:lnTo>
                  <a:pt x="239712" y="1788202"/>
                </a:lnTo>
                <a:lnTo>
                  <a:pt x="234553" y="1787011"/>
                </a:lnTo>
                <a:lnTo>
                  <a:pt x="229790" y="1785423"/>
                </a:lnTo>
                <a:lnTo>
                  <a:pt x="225028" y="1782643"/>
                </a:lnTo>
                <a:lnTo>
                  <a:pt x="222647" y="1780658"/>
                </a:lnTo>
                <a:lnTo>
                  <a:pt x="220662" y="1779070"/>
                </a:lnTo>
                <a:lnTo>
                  <a:pt x="205978" y="1762790"/>
                </a:lnTo>
                <a:lnTo>
                  <a:pt x="192087" y="1746907"/>
                </a:lnTo>
                <a:lnTo>
                  <a:pt x="178197" y="1731024"/>
                </a:lnTo>
                <a:lnTo>
                  <a:pt x="165100" y="1713949"/>
                </a:lnTo>
                <a:lnTo>
                  <a:pt x="152003" y="1696875"/>
                </a:lnTo>
                <a:lnTo>
                  <a:pt x="139700" y="1679404"/>
                </a:lnTo>
                <a:lnTo>
                  <a:pt x="127794" y="1661933"/>
                </a:lnTo>
                <a:lnTo>
                  <a:pt x="116284" y="1644064"/>
                </a:lnTo>
                <a:lnTo>
                  <a:pt x="113506" y="1638902"/>
                </a:lnTo>
                <a:lnTo>
                  <a:pt x="112315" y="1633343"/>
                </a:lnTo>
                <a:lnTo>
                  <a:pt x="111522" y="1628181"/>
                </a:lnTo>
                <a:lnTo>
                  <a:pt x="111919" y="1623019"/>
                </a:lnTo>
                <a:lnTo>
                  <a:pt x="113109" y="1618651"/>
                </a:lnTo>
                <a:lnTo>
                  <a:pt x="113903" y="1616269"/>
                </a:lnTo>
                <a:lnTo>
                  <a:pt x="115094" y="1614284"/>
                </a:lnTo>
                <a:lnTo>
                  <a:pt x="116284" y="1612695"/>
                </a:lnTo>
                <a:lnTo>
                  <a:pt x="117872" y="1610710"/>
                </a:lnTo>
                <a:lnTo>
                  <a:pt x="119856" y="1609519"/>
                </a:lnTo>
                <a:lnTo>
                  <a:pt x="121840" y="1608327"/>
                </a:lnTo>
                <a:lnTo>
                  <a:pt x="162322" y="1576958"/>
                </a:lnTo>
                <a:lnTo>
                  <a:pt x="183356" y="1561870"/>
                </a:lnTo>
                <a:lnTo>
                  <a:pt x="203994" y="1546781"/>
                </a:lnTo>
                <a:lnTo>
                  <a:pt x="207565" y="1544001"/>
                </a:lnTo>
                <a:lnTo>
                  <a:pt x="211137" y="1540825"/>
                </a:lnTo>
                <a:lnTo>
                  <a:pt x="213519" y="1537648"/>
                </a:lnTo>
                <a:lnTo>
                  <a:pt x="215503" y="1533677"/>
                </a:lnTo>
                <a:lnTo>
                  <a:pt x="216694" y="1529707"/>
                </a:lnTo>
                <a:lnTo>
                  <a:pt x="217090" y="1525339"/>
                </a:lnTo>
                <a:lnTo>
                  <a:pt x="217090" y="1520971"/>
                </a:lnTo>
                <a:lnTo>
                  <a:pt x="216297" y="1516603"/>
                </a:lnTo>
                <a:lnTo>
                  <a:pt x="209153" y="1502705"/>
                </a:lnTo>
                <a:lnTo>
                  <a:pt x="202803" y="1488014"/>
                </a:lnTo>
                <a:lnTo>
                  <a:pt x="196850" y="1473719"/>
                </a:lnTo>
                <a:lnTo>
                  <a:pt x="191294" y="1459027"/>
                </a:lnTo>
                <a:lnTo>
                  <a:pt x="186134" y="1444335"/>
                </a:lnTo>
                <a:lnTo>
                  <a:pt x="180975" y="1429644"/>
                </a:lnTo>
                <a:lnTo>
                  <a:pt x="176212" y="1414952"/>
                </a:lnTo>
                <a:lnTo>
                  <a:pt x="171847" y="1399466"/>
                </a:lnTo>
                <a:lnTo>
                  <a:pt x="167878" y="1384377"/>
                </a:lnTo>
                <a:lnTo>
                  <a:pt x="164703" y="1369288"/>
                </a:lnTo>
                <a:lnTo>
                  <a:pt x="161131" y="1353802"/>
                </a:lnTo>
                <a:lnTo>
                  <a:pt x="158353" y="1338713"/>
                </a:lnTo>
                <a:lnTo>
                  <a:pt x="155972" y="1323227"/>
                </a:lnTo>
                <a:lnTo>
                  <a:pt x="153987" y="1307344"/>
                </a:lnTo>
                <a:lnTo>
                  <a:pt x="152003" y="1291859"/>
                </a:lnTo>
                <a:lnTo>
                  <a:pt x="150812" y="1276373"/>
                </a:lnTo>
                <a:lnTo>
                  <a:pt x="149225" y="1272402"/>
                </a:lnTo>
                <a:lnTo>
                  <a:pt x="146844" y="1268034"/>
                </a:lnTo>
                <a:lnTo>
                  <a:pt x="144462" y="1264857"/>
                </a:lnTo>
                <a:lnTo>
                  <a:pt x="141287" y="1262078"/>
                </a:lnTo>
                <a:lnTo>
                  <a:pt x="137715" y="1259695"/>
                </a:lnTo>
                <a:lnTo>
                  <a:pt x="133747" y="1257710"/>
                </a:lnTo>
                <a:lnTo>
                  <a:pt x="129778" y="1256916"/>
                </a:lnTo>
                <a:lnTo>
                  <a:pt x="125015" y="1256519"/>
                </a:lnTo>
                <a:lnTo>
                  <a:pt x="99219" y="1254136"/>
                </a:lnTo>
                <a:lnTo>
                  <a:pt x="74215" y="1251357"/>
                </a:lnTo>
                <a:lnTo>
                  <a:pt x="22622" y="1245401"/>
                </a:lnTo>
                <a:lnTo>
                  <a:pt x="20240" y="1245401"/>
                </a:lnTo>
                <a:lnTo>
                  <a:pt x="18256" y="1245004"/>
                </a:lnTo>
                <a:lnTo>
                  <a:pt x="15875" y="1244209"/>
                </a:lnTo>
                <a:lnTo>
                  <a:pt x="13890" y="1243415"/>
                </a:lnTo>
                <a:lnTo>
                  <a:pt x="11906" y="1242224"/>
                </a:lnTo>
                <a:lnTo>
                  <a:pt x="9922" y="1241033"/>
                </a:lnTo>
                <a:lnTo>
                  <a:pt x="6747" y="1237459"/>
                </a:lnTo>
                <a:lnTo>
                  <a:pt x="3969" y="1233488"/>
                </a:lnTo>
                <a:lnTo>
                  <a:pt x="1984" y="1228724"/>
                </a:lnTo>
                <a:lnTo>
                  <a:pt x="397" y="1222767"/>
                </a:lnTo>
                <a:lnTo>
                  <a:pt x="0" y="1219988"/>
                </a:lnTo>
                <a:lnTo>
                  <a:pt x="0" y="1217208"/>
                </a:lnTo>
                <a:lnTo>
                  <a:pt x="794" y="1196163"/>
                </a:lnTo>
                <a:lnTo>
                  <a:pt x="1984" y="1174721"/>
                </a:lnTo>
                <a:lnTo>
                  <a:pt x="3572" y="1153676"/>
                </a:lnTo>
                <a:lnTo>
                  <a:pt x="6350" y="1132631"/>
                </a:lnTo>
                <a:lnTo>
                  <a:pt x="9128" y="1111189"/>
                </a:lnTo>
                <a:lnTo>
                  <a:pt x="12700" y="1090541"/>
                </a:lnTo>
                <a:lnTo>
                  <a:pt x="16669" y="1069099"/>
                </a:lnTo>
                <a:lnTo>
                  <a:pt x="21034" y="1048451"/>
                </a:lnTo>
                <a:lnTo>
                  <a:pt x="23019" y="1043289"/>
                </a:lnTo>
                <a:lnTo>
                  <a:pt x="25797" y="1038127"/>
                </a:lnTo>
                <a:lnTo>
                  <a:pt x="29369" y="1034157"/>
                </a:lnTo>
                <a:lnTo>
                  <a:pt x="32940" y="1030583"/>
                </a:lnTo>
                <a:lnTo>
                  <a:pt x="37306" y="1028201"/>
                </a:lnTo>
                <a:lnTo>
                  <a:pt x="39290" y="1027406"/>
                </a:lnTo>
                <a:lnTo>
                  <a:pt x="41672" y="1026612"/>
                </a:lnTo>
                <a:lnTo>
                  <a:pt x="44053" y="1026612"/>
                </a:lnTo>
                <a:lnTo>
                  <a:pt x="46037" y="1026215"/>
                </a:lnTo>
                <a:lnTo>
                  <a:pt x="48419" y="1026612"/>
                </a:lnTo>
                <a:lnTo>
                  <a:pt x="50800" y="1027009"/>
                </a:lnTo>
                <a:lnTo>
                  <a:pt x="101600" y="1033760"/>
                </a:lnTo>
                <a:lnTo>
                  <a:pt x="127000" y="1037730"/>
                </a:lnTo>
                <a:lnTo>
                  <a:pt x="152400" y="1042098"/>
                </a:lnTo>
                <a:lnTo>
                  <a:pt x="156765" y="1042892"/>
                </a:lnTo>
                <a:lnTo>
                  <a:pt x="161131" y="1042892"/>
                </a:lnTo>
                <a:lnTo>
                  <a:pt x="165497" y="1042495"/>
                </a:lnTo>
                <a:lnTo>
                  <a:pt x="169862" y="1040907"/>
                </a:lnTo>
                <a:lnTo>
                  <a:pt x="173434" y="1038525"/>
                </a:lnTo>
                <a:lnTo>
                  <a:pt x="177006" y="1035745"/>
                </a:lnTo>
                <a:lnTo>
                  <a:pt x="179784" y="1032568"/>
                </a:lnTo>
                <a:lnTo>
                  <a:pt x="182165" y="1028995"/>
                </a:lnTo>
                <a:lnTo>
                  <a:pt x="187325" y="1014303"/>
                </a:lnTo>
                <a:lnTo>
                  <a:pt x="192881" y="1000008"/>
                </a:lnTo>
                <a:lnTo>
                  <a:pt x="198834" y="985316"/>
                </a:lnTo>
                <a:lnTo>
                  <a:pt x="205184" y="971022"/>
                </a:lnTo>
                <a:lnTo>
                  <a:pt x="211931" y="957124"/>
                </a:lnTo>
                <a:lnTo>
                  <a:pt x="218678" y="942432"/>
                </a:lnTo>
                <a:lnTo>
                  <a:pt x="225822" y="928932"/>
                </a:lnTo>
                <a:lnTo>
                  <a:pt x="233362" y="915034"/>
                </a:lnTo>
                <a:lnTo>
                  <a:pt x="241300" y="901931"/>
                </a:lnTo>
                <a:lnTo>
                  <a:pt x="249634" y="888430"/>
                </a:lnTo>
                <a:lnTo>
                  <a:pt x="258762" y="875327"/>
                </a:lnTo>
                <a:lnTo>
                  <a:pt x="267494" y="862620"/>
                </a:lnTo>
                <a:lnTo>
                  <a:pt x="276622" y="849517"/>
                </a:lnTo>
                <a:lnTo>
                  <a:pt x="286147" y="837207"/>
                </a:lnTo>
                <a:lnTo>
                  <a:pt x="295672" y="825295"/>
                </a:lnTo>
                <a:lnTo>
                  <a:pt x="305990" y="812986"/>
                </a:lnTo>
                <a:lnTo>
                  <a:pt x="307975" y="809015"/>
                </a:lnTo>
                <a:lnTo>
                  <a:pt x="309165" y="804647"/>
                </a:lnTo>
                <a:lnTo>
                  <a:pt x="309562" y="800279"/>
                </a:lnTo>
                <a:lnTo>
                  <a:pt x="309562" y="796309"/>
                </a:lnTo>
                <a:lnTo>
                  <a:pt x="308769" y="791941"/>
                </a:lnTo>
                <a:lnTo>
                  <a:pt x="307181" y="787970"/>
                </a:lnTo>
                <a:lnTo>
                  <a:pt x="304800" y="784396"/>
                </a:lnTo>
                <a:lnTo>
                  <a:pt x="301625" y="780823"/>
                </a:lnTo>
                <a:lnTo>
                  <a:pt x="237331" y="700614"/>
                </a:lnTo>
                <a:lnTo>
                  <a:pt x="235744" y="699025"/>
                </a:lnTo>
                <a:lnTo>
                  <a:pt x="234553" y="697437"/>
                </a:lnTo>
                <a:lnTo>
                  <a:pt x="233362" y="695452"/>
                </a:lnTo>
                <a:lnTo>
                  <a:pt x="232569" y="693069"/>
                </a:lnTo>
                <a:lnTo>
                  <a:pt x="231775" y="691084"/>
                </a:lnTo>
                <a:lnTo>
                  <a:pt x="231775" y="688701"/>
                </a:lnTo>
                <a:lnTo>
                  <a:pt x="231775" y="683936"/>
                </a:lnTo>
                <a:lnTo>
                  <a:pt x="232569" y="678774"/>
                </a:lnTo>
                <a:lnTo>
                  <a:pt x="234156" y="674010"/>
                </a:lnTo>
                <a:lnTo>
                  <a:pt x="236934" y="668848"/>
                </a:lnTo>
                <a:lnTo>
                  <a:pt x="240506" y="664480"/>
                </a:lnTo>
                <a:lnTo>
                  <a:pt x="256778" y="650185"/>
                </a:lnTo>
                <a:lnTo>
                  <a:pt x="272653" y="636287"/>
                </a:lnTo>
                <a:lnTo>
                  <a:pt x="288925" y="622390"/>
                </a:lnTo>
                <a:lnTo>
                  <a:pt x="305594" y="609286"/>
                </a:lnTo>
                <a:lnTo>
                  <a:pt x="322659" y="596183"/>
                </a:lnTo>
                <a:lnTo>
                  <a:pt x="339725" y="583874"/>
                </a:lnTo>
                <a:lnTo>
                  <a:pt x="357584" y="571961"/>
                </a:lnTo>
                <a:lnTo>
                  <a:pt x="375841" y="560446"/>
                </a:lnTo>
                <a:lnTo>
                  <a:pt x="381000" y="558064"/>
                </a:lnTo>
                <a:lnTo>
                  <a:pt x="386159" y="556475"/>
                </a:lnTo>
                <a:lnTo>
                  <a:pt x="391319" y="556078"/>
                </a:lnTo>
                <a:lnTo>
                  <a:pt x="396478" y="556475"/>
                </a:lnTo>
                <a:lnTo>
                  <a:pt x="401241" y="557667"/>
                </a:lnTo>
                <a:lnTo>
                  <a:pt x="403225" y="558461"/>
                </a:lnTo>
                <a:lnTo>
                  <a:pt x="405606" y="559652"/>
                </a:lnTo>
                <a:lnTo>
                  <a:pt x="407194" y="560843"/>
                </a:lnTo>
                <a:lnTo>
                  <a:pt x="408781" y="562431"/>
                </a:lnTo>
                <a:lnTo>
                  <a:pt x="410369" y="564020"/>
                </a:lnTo>
                <a:lnTo>
                  <a:pt x="411559" y="566005"/>
                </a:lnTo>
                <a:lnTo>
                  <a:pt x="427037" y="586653"/>
                </a:lnTo>
                <a:lnTo>
                  <a:pt x="442912" y="606904"/>
                </a:lnTo>
                <a:lnTo>
                  <a:pt x="457994" y="627552"/>
                </a:lnTo>
                <a:lnTo>
                  <a:pt x="472678" y="648200"/>
                </a:lnTo>
                <a:lnTo>
                  <a:pt x="475456" y="652170"/>
                </a:lnTo>
                <a:lnTo>
                  <a:pt x="478234" y="654950"/>
                </a:lnTo>
                <a:lnTo>
                  <a:pt x="481806" y="657729"/>
                </a:lnTo>
                <a:lnTo>
                  <a:pt x="486172" y="659318"/>
                </a:lnTo>
                <a:lnTo>
                  <a:pt x="490141" y="660509"/>
                </a:lnTo>
                <a:lnTo>
                  <a:pt x="494506" y="661303"/>
                </a:lnTo>
                <a:lnTo>
                  <a:pt x="498872" y="660906"/>
                </a:lnTo>
                <a:lnTo>
                  <a:pt x="503237" y="660112"/>
                </a:lnTo>
                <a:lnTo>
                  <a:pt x="517128" y="653759"/>
                </a:lnTo>
                <a:lnTo>
                  <a:pt x="531416" y="647406"/>
                </a:lnTo>
                <a:lnTo>
                  <a:pt x="546100" y="641449"/>
                </a:lnTo>
                <a:lnTo>
                  <a:pt x="560387" y="635890"/>
                </a:lnTo>
                <a:lnTo>
                  <a:pt x="575072" y="630331"/>
                </a:lnTo>
                <a:lnTo>
                  <a:pt x="590153" y="625566"/>
                </a:lnTo>
                <a:lnTo>
                  <a:pt x="604837" y="620404"/>
                </a:lnTo>
                <a:lnTo>
                  <a:pt x="619919" y="615640"/>
                </a:lnTo>
                <a:lnTo>
                  <a:pt x="635397" y="612066"/>
                </a:lnTo>
                <a:lnTo>
                  <a:pt x="650478" y="608492"/>
                </a:lnTo>
                <a:lnTo>
                  <a:pt x="665956" y="605713"/>
                </a:lnTo>
                <a:lnTo>
                  <a:pt x="681434" y="602933"/>
                </a:lnTo>
                <a:lnTo>
                  <a:pt x="696913" y="600154"/>
                </a:lnTo>
                <a:lnTo>
                  <a:pt x="711994" y="598168"/>
                </a:lnTo>
                <a:lnTo>
                  <a:pt x="727869" y="596580"/>
                </a:lnTo>
                <a:lnTo>
                  <a:pt x="743347" y="594992"/>
                </a:lnTo>
                <a:lnTo>
                  <a:pt x="747713" y="593403"/>
                </a:lnTo>
                <a:lnTo>
                  <a:pt x="751284" y="591418"/>
                </a:lnTo>
                <a:lnTo>
                  <a:pt x="754856" y="588638"/>
                </a:lnTo>
                <a:lnTo>
                  <a:pt x="757634" y="585462"/>
                </a:lnTo>
                <a:lnTo>
                  <a:pt x="760016" y="582285"/>
                </a:lnTo>
                <a:lnTo>
                  <a:pt x="762397" y="577917"/>
                </a:lnTo>
                <a:lnTo>
                  <a:pt x="763191" y="573550"/>
                </a:lnTo>
                <a:lnTo>
                  <a:pt x="763588" y="569182"/>
                </a:lnTo>
                <a:lnTo>
                  <a:pt x="765969" y="543769"/>
                </a:lnTo>
                <a:lnTo>
                  <a:pt x="768747" y="517959"/>
                </a:lnTo>
                <a:lnTo>
                  <a:pt x="771525" y="492943"/>
                </a:lnTo>
                <a:lnTo>
                  <a:pt x="774700" y="467133"/>
                </a:lnTo>
                <a:lnTo>
                  <a:pt x="774700" y="464751"/>
                </a:lnTo>
                <a:lnTo>
                  <a:pt x="775097" y="462766"/>
                </a:lnTo>
                <a:lnTo>
                  <a:pt x="775891" y="460383"/>
                </a:lnTo>
                <a:lnTo>
                  <a:pt x="776684" y="458398"/>
                </a:lnTo>
                <a:lnTo>
                  <a:pt x="777875" y="456412"/>
                </a:lnTo>
                <a:lnTo>
                  <a:pt x="779066" y="454824"/>
                </a:lnTo>
                <a:lnTo>
                  <a:pt x="782638" y="451250"/>
                </a:lnTo>
                <a:lnTo>
                  <a:pt x="786606" y="448471"/>
                </a:lnTo>
                <a:lnTo>
                  <a:pt x="791369" y="446486"/>
                </a:lnTo>
                <a:lnTo>
                  <a:pt x="796925" y="444897"/>
                </a:lnTo>
                <a:lnTo>
                  <a:pt x="802481" y="444500"/>
                </a:lnTo>
                <a:close/>
                <a:moveTo>
                  <a:pt x="1780579" y="266729"/>
                </a:moveTo>
                <a:lnTo>
                  <a:pt x="1770667" y="267126"/>
                </a:lnTo>
                <a:lnTo>
                  <a:pt x="1761944" y="267921"/>
                </a:lnTo>
                <a:lnTo>
                  <a:pt x="1752824" y="269113"/>
                </a:lnTo>
                <a:lnTo>
                  <a:pt x="1744101" y="270304"/>
                </a:lnTo>
                <a:lnTo>
                  <a:pt x="1735378" y="272688"/>
                </a:lnTo>
                <a:lnTo>
                  <a:pt x="1727052" y="275071"/>
                </a:lnTo>
                <a:lnTo>
                  <a:pt x="1718329" y="277852"/>
                </a:lnTo>
                <a:lnTo>
                  <a:pt x="1710399" y="281030"/>
                </a:lnTo>
                <a:lnTo>
                  <a:pt x="1702469" y="284605"/>
                </a:lnTo>
                <a:lnTo>
                  <a:pt x="1694539" y="288578"/>
                </a:lnTo>
                <a:lnTo>
                  <a:pt x="1687005" y="292550"/>
                </a:lnTo>
                <a:lnTo>
                  <a:pt x="1679472" y="297317"/>
                </a:lnTo>
                <a:lnTo>
                  <a:pt x="1672731" y="302482"/>
                </a:lnTo>
                <a:lnTo>
                  <a:pt x="1665991" y="308043"/>
                </a:lnTo>
                <a:lnTo>
                  <a:pt x="1659250" y="313605"/>
                </a:lnTo>
                <a:lnTo>
                  <a:pt x="1653303" y="319563"/>
                </a:lnTo>
                <a:lnTo>
                  <a:pt x="1647355" y="325919"/>
                </a:lnTo>
                <a:lnTo>
                  <a:pt x="1641804" y="332275"/>
                </a:lnTo>
                <a:lnTo>
                  <a:pt x="1636253" y="339029"/>
                </a:lnTo>
                <a:lnTo>
                  <a:pt x="1631098" y="346179"/>
                </a:lnTo>
                <a:lnTo>
                  <a:pt x="1626340" y="353727"/>
                </a:lnTo>
                <a:lnTo>
                  <a:pt x="1621979" y="361275"/>
                </a:lnTo>
                <a:lnTo>
                  <a:pt x="1618014" y="368822"/>
                </a:lnTo>
                <a:lnTo>
                  <a:pt x="1614445" y="376767"/>
                </a:lnTo>
                <a:lnTo>
                  <a:pt x="1611273" y="384712"/>
                </a:lnTo>
                <a:lnTo>
                  <a:pt x="1608498" y="393055"/>
                </a:lnTo>
                <a:lnTo>
                  <a:pt x="1606119" y="401794"/>
                </a:lnTo>
                <a:lnTo>
                  <a:pt x="1604136" y="410534"/>
                </a:lnTo>
                <a:lnTo>
                  <a:pt x="1602550" y="419273"/>
                </a:lnTo>
                <a:lnTo>
                  <a:pt x="1601361" y="428410"/>
                </a:lnTo>
                <a:lnTo>
                  <a:pt x="1600568" y="437547"/>
                </a:lnTo>
                <a:lnTo>
                  <a:pt x="1600171" y="447081"/>
                </a:lnTo>
                <a:lnTo>
                  <a:pt x="1600568" y="456218"/>
                </a:lnTo>
                <a:lnTo>
                  <a:pt x="1601361" y="465354"/>
                </a:lnTo>
                <a:lnTo>
                  <a:pt x="1602550" y="474094"/>
                </a:lnTo>
                <a:lnTo>
                  <a:pt x="1604136" y="482833"/>
                </a:lnTo>
                <a:lnTo>
                  <a:pt x="1606119" y="491970"/>
                </a:lnTo>
                <a:lnTo>
                  <a:pt x="1608498" y="500312"/>
                </a:lnTo>
                <a:lnTo>
                  <a:pt x="1611273" y="508655"/>
                </a:lnTo>
                <a:lnTo>
                  <a:pt x="1614445" y="516997"/>
                </a:lnTo>
                <a:lnTo>
                  <a:pt x="1618014" y="524545"/>
                </a:lnTo>
                <a:lnTo>
                  <a:pt x="1621979" y="532490"/>
                </a:lnTo>
                <a:lnTo>
                  <a:pt x="1626340" y="540435"/>
                </a:lnTo>
                <a:lnTo>
                  <a:pt x="1631098" y="547585"/>
                </a:lnTo>
                <a:lnTo>
                  <a:pt x="1636253" y="554338"/>
                </a:lnTo>
                <a:lnTo>
                  <a:pt x="1641804" y="561092"/>
                </a:lnTo>
                <a:lnTo>
                  <a:pt x="1647355" y="567845"/>
                </a:lnTo>
                <a:lnTo>
                  <a:pt x="1653303" y="573804"/>
                </a:lnTo>
                <a:lnTo>
                  <a:pt x="1659250" y="580160"/>
                </a:lnTo>
                <a:lnTo>
                  <a:pt x="1665991" y="585721"/>
                </a:lnTo>
                <a:lnTo>
                  <a:pt x="1672731" y="591283"/>
                </a:lnTo>
                <a:lnTo>
                  <a:pt x="1679472" y="596050"/>
                </a:lnTo>
                <a:lnTo>
                  <a:pt x="1687005" y="600817"/>
                </a:lnTo>
                <a:lnTo>
                  <a:pt x="1694539" y="605186"/>
                </a:lnTo>
                <a:lnTo>
                  <a:pt x="1702469" y="609159"/>
                </a:lnTo>
                <a:lnTo>
                  <a:pt x="1710399" y="612734"/>
                </a:lnTo>
                <a:lnTo>
                  <a:pt x="1718329" y="615912"/>
                </a:lnTo>
                <a:lnTo>
                  <a:pt x="1727052" y="618693"/>
                </a:lnTo>
                <a:lnTo>
                  <a:pt x="1735378" y="621076"/>
                </a:lnTo>
                <a:lnTo>
                  <a:pt x="1744101" y="623063"/>
                </a:lnTo>
                <a:lnTo>
                  <a:pt x="1752824" y="624652"/>
                </a:lnTo>
                <a:lnTo>
                  <a:pt x="1761944" y="626241"/>
                </a:lnTo>
                <a:lnTo>
                  <a:pt x="1770667" y="626638"/>
                </a:lnTo>
                <a:lnTo>
                  <a:pt x="1780579" y="627035"/>
                </a:lnTo>
                <a:lnTo>
                  <a:pt x="1789699" y="626638"/>
                </a:lnTo>
                <a:lnTo>
                  <a:pt x="1798819" y="626241"/>
                </a:lnTo>
                <a:lnTo>
                  <a:pt x="1807542" y="624652"/>
                </a:lnTo>
                <a:lnTo>
                  <a:pt x="1816265" y="623063"/>
                </a:lnTo>
                <a:lnTo>
                  <a:pt x="1825384" y="621076"/>
                </a:lnTo>
                <a:lnTo>
                  <a:pt x="1833711" y="618693"/>
                </a:lnTo>
                <a:lnTo>
                  <a:pt x="1842037" y="615912"/>
                </a:lnTo>
                <a:lnTo>
                  <a:pt x="1850364" y="612734"/>
                </a:lnTo>
                <a:lnTo>
                  <a:pt x="1858294" y="609159"/>
                </a:lnTo>
                <a:lnTo>
                  <a:pt x="1866224" y="605186"/>
                </a:lnTo>
                <a:lnTo>
                  <a:pt x="1873757" y="600817"/>
                </a:lnTo>
                <a:lnTo>
                  <a:pt x="1880894" y="596050"/>
                </a:lnTo>
                <a:lnTo>
                  <a:pt x="1888031" y="591283"/>
                </a:lnTo>
                <a:lnTo>
                  <a:pt x="1894772" y="585721"/>
                </a:lnTo>
                <a:lnTo>
                  <a:pt x="1901116" y="580160"/>
                </a:lnTo>
                <a:lnTo>
                  <a:pt x="1907460" y="573804"/>
                </a:lnTo>
                <a:lnTo>
                  <a:pt x="1913804" y="567845"/>
                </a:lnTo>
                <a:lnTo>
                  <a:pt x="1919355" y="561092"/>
                </a:lnTo>
                <a:lnTo>
                  <a:pt x="1924509" y="554338"/>
                </a:lnTo>
                <a:lnTo>
                  <a:pt x="1929664" y="547585"/>
                </a:lnTo>
                <a:lnTo>
                  <a:pt x="1934026" y="540435"/>
                </a:lnTo>
                <a:lnTo>
                  <a:pt x="1938387" y="532490"/>
                </a:lnTo>
                <a:lnTo>
                  <a:pt x="1942352" y="524545"/>
                </a:lnTo>
                <a:lnTo>
                  <a:pt x="1945921" y="516997"/>
                </a:lnTo>
                <a:lnTo>
                  <a:pt x="1949093" y="508655"/>
                </a:lnTo>
                <a:lnTo>
                  <a:pt x="1951868" y="500312"/>
                </a:lnTo>
                <a:lnTo>
                  <a:pt x="1954247" y="491970"/>
                </a:lnTo>
                <a:lnTo>
                  <a:pt x="1957023" y="482833"/>
                </a:lnTo>
                <a:lnTo>
                  <a:pt x="1958212" y="474094"/>
                </a:lnTo>
                <a:lnTo>
                  <a:pt x="1959402" y="465354"/>
                </a:lnTo>
                <a:lnTo>
                  <a:pt x="1960195" y="456218"/>
                </a:lnTo>
                <a:lnTo>
                  <a:pt x="1960591" y="447081"/>
                </a:lnTo>
                <a:lnTo>
                  <a:pt x="1960195" y="437547"/>
                </a:lnTo>
                <a:lnTo>
                  <a:pt x="1959402" y="428410"/>
                </a:lnTo>
                <a:lnTo>
                  <a:pt x="1958212" y="419273"/>
                </a:lnTo>
                <a:lnTo>
                  <a:pt x="1957023" y="410534"/>
                </a:lnTo>
                <a:lnTo>
                  <a:pt x="1954247" y="401794"/>
                </a:lnTo>
                <a:lnTo>
                  <a:pt x="1951868" y="393055"/>
                </a:lnTo>
                <a:lnTo>
                  <a:pt x="1949093" y="384712"/>
                </a:lnTo>
                <a:lnTo>
                  <a:pt x="1945921" y="376767"/>
                </a:lnTo>
                <a:lnTo>
                  <a:pt x="1942352" y="368822"/>
                </a:lnTo>
                <a:lnTo>
                  <a:pt x="1938387" y="361275"/>
                </a:lnTo>
                <a:lnTo>
                  <a:pt x="1934026" y="353727"/>
                </a:lnTo>
                <a:lnTo>
                  <a:pt x="1929664" y="346179"/>
                </a:lnTo>
                <a:lnTo>
                  <a:pt x="1924509" y="339029"/>
                </a:lnTo>
                <a:lnTo>
                  <a:pt x="1919355" y="332275"/>
                </a:lnTo>
                <a:lnTo>
                  <a:pt x="1913804" y="325919"/>
                </a:lnTo>
                <a:lnTo>
                  <a:pt x="1907460" y="319563"/>
                </a:lnTo>
                <a:lnTo>
                  <a:pt x="1901116" y="313605"/>
                </a:lnTo>
                <a:lnTo>
                  <a:pt x="1894772" y="308043"/>
                </a:lnTo>
                <a:lnTo>
                  <a:pt x="1888031" y="302482"/>
                </a:lnTo>
                <a:lnTo>
                  <a:pt x="1880894" y="297317"/>
                </a:lnTo>
                <a:lnTo>
                  <a:pt x="1873757" y="292550"/>
                </a:lnTo>
                <a:lnTo>
                  <a:pt x="1866224" y="288578"/>
                </a:lnTo>
                <a:lnTo>
                  <a:pt x="1858294" y="284605"/>
                </a:lnTo>
                <a:lnTo>
                  <a:pt x="1850364" y="281030"/>
                </a:lnTo>
                <a:lnTo>
                  <a:pt x="1842037" y="277852"/>
                </a:lnTo>
                <a:lnTo>
                  <a:pt x="1833711" y="275071"/>
                </a:lnTo>
                <a:lnTo>
                  <a:pt x="1825384" y="272688"/>
                </a:lnTo>
                <a:lnTo>
                  <a:pt x="1816265" y="270304"/>
                </a:lnTo>
                <a:lnTo>
                  <a:pt x="1807542" y="269113"/>
                </a:lnTo>
                <a:lnTo>
                  <a:pt x="1798819" y="267921"/>
                </a:lnTo>
                <a:lnTo>
                  <a:pt x="1789699" y="267126"/>
                </a:lnTo>
                <a:lnTo>
                  <a:pt x="1780579" y="266729"/>
                </a:lnTo>
                <a:close/>
                <a:moveTo>
                  <a:pt x="1769477" y="236538"/>
                </a:moveTo>
                <a:lnTo>
                  <a:pt x="1780579" y="236538"/>
                </a:lnTo>
                <a:lnTo>
                  <a:pt x="1791285" y="236538"/>
                </a:lnTo>
                <a:lnTo>
                  <a:pt x="1801594" y="237333"/>
                </a:lnTo>
                <a:lnTo>
                  <a:pt x="1812300" y="238922"/>
                </a:lnTo>
                <a:lnTo>
                  <a:pt x="1823005" y="240511"/>
                </a:lnTo>
                <a:lnTo>
                  <a:pt x="1832918" y="242894"/>
                </a:lnTo>
                <a:lnTo>
                  <a:pt x="1842830" y="245675"/>
                </a:lnTo>
                <a:lnTo>
                  <a:pt x="1852346" y="248853"/>
                </a:lnTo>
                <a:lnTo>
                  <a:pt x="1861862" y="252825"/>
                </a:lnTo>
                <a:lnTo>
                  <a:pt x="1871775" y="256798"/>
                </a:lnTo>
                <a:lnTo>
                  <a:pt x="1880498" y="261962"/>
                </a:lnTo>
                <a:lnTo>
                  <a:pt x="1889221" y="267126"/>
                </a:lnTo>
                <a:lnTo>
                  <a:pt x="1897944" y="272291"/>
                </a:lnTo>
                <a:lnTo>
                  <a:pt x="1905874" y="278249"/>
                </a:lnTo>
                <a:lnTo>
                  <a:pt x="1914200" y="284208"/>
                </a:lnTo>
                <a:lnTo>
                  <a:pt x="1921734" y="290961"/>
                </a:lnTo>
                <a:lnTo>
                  <a:pt x="1929268" y="297715"/>
                </a:lnTo>
                <a:lnTo>
                  <a:pt x="1936008" y="305660"/>
                </a:lnTo>
                <a:lnTo>
                  <a:pt x="1942352" y="313207"/>
                </a:lnTo>
                <a:lnTo>
                  <a:pt x="1948696" y="320755"/>
                </a:lnTo>
                <a:lnTo>
                  <a:pt x="1954644" y="329097"/>
                </a:lnTo>
                <a:lnTo>
                  <a:pt x="1960195" y="337440"/>
                </a:lnTo>
                <a:lnTo>
                  <a:pt x="1965349" y="346179"/>
                </a:lnTo>
                <a:lnTo>
                  <a:pt x="1970107" y="355713"/>
                </a:lnTo>
                <a:lnTo>
                  <a:pt x="1974072" y="364850"/>
                </a:lnTo>
                <a:lnTo>
                  <a:pt x="1978037" y="374384"/>
                </a:lnTo>
                <a:lnTo>
                  <a:pt x="1981209" y="384315"/>
                </a:lnTo>
                <a:lnTo>
                  <a:pt x="1983985" y="393849"/>
                </a:lnTo>
                <a:lnTo>
                  <a:pt x="1986364" y="404575"/>
                </a:lnTo>
                <a:lnTo>
                  <a:pt x="1988346" y="414903"/>
                </a:lnTo>
                <a:lnTo>
                  <a:pt x="1989536" y="425232"/>
                </a:lnTo>
                <a:lnTo>
                  <a:pt x="1990329" y="435958"/>
                </a:lnTo>
                <a:lnTo>
                  <a:pt x="1990725" y="447081"/>
                </a:lnTo>
                <a:lnTo>
                  <a:pt x="1990329" y="457807"/>
                </a:lnTo>
                <a:lnTo>
                  <a:pt x="1989536" y="468135"/>
                </a:lnTo>
                <a:lnTo>
                  <a:pt x="1988346" y="478861"/>
                </a:lnTo>
                <a:lnTo>
                  <a:pt x="1986364" y="489587"/>
                </a:lnTo>
                <a:lnTo>
                  <a:pt x="1983985" y="499518"/>
                </a:lnTo>
                <a:lnTo>
                  <a:pt x="1981209" y="509449"/>
                </a:lnTo>
                <a:lnTo>
                  <a:pt x="1978037" y="518983"/>
                </a:lnTo>
                <a:lnTo>
                  <a:pt x="1974072" y="528517"/>
                </a:lnTo>
                <a:lnTo>
                  <a:pt x="1970107" y="538051"/>
                </a:lnTo>
                <a:lnTo>
                  <a:pt x="1965349" y="547188"/>
                </a:lnTo>
                <a:lnTo>
                  <a:pt x="1960195" y="555927"/>
                </a:lnTo>
                <a:lnTo>
                  <a:pt x="1954644" y="564270"/>
                </a:lnTo>
                <a:lnTo>
                  <a:pt x="1948696" y="572612"/>
                </a:lnTo>
                <a:lnTo>
                  <a:pt x="1942352" y="580954"/>
                </a:lnTo>
                <a:lnTo>
                  <a:pt x="1936008" y="588502"/>
                </a:lnTo>
                <a:lnTo>
                  <a:pt x="1929268" y="595652"/>
                </a:lnTo>
                <a:lnTo>
                  <a:pt x="1921734" y="602406"/>
                </a:lnTo>
                <a:lnTo>
                  <a:pt x="1914200" y="609159"/>
                </a:lnTo>
                <a:lnTo>
                  <a:pt x="1905874" y="615118"/>
                </a:lnTo>
                <a:lnTo>
                  <a:pt x="1897944" y="621076"/>
                </a:lnTo>
                <a:lnTo>
                  <a:pt x="1889221" y="627035"/>
                </a:lnTo>
                <a:lnTo>
                  <a:pt x="1880498" y="631802"/>
                </a:lnTo>
                <a:lnTo>
                  <a:pt x="1871775" y="636569"/>
                </a:lnTo>
                <a:lnTo>
                  <a:pt x="1861862" y="640542"/>
                </a:lnTo>
                <a:lnTo>
                  <a:pt x="1852346" y="644514"/>
                </a:lnTo>
                <a:lnTo>
                  <a:pt x="1842830" y="647692"/>
                </a:lnTo>
                <a:lnTo>
                  <a:pt x="1832918" y="650473"/>
                </a:lnTo>
                <a:lnTo>
                  <a:pt x="1823005" y="652856"/>
                </a:lnTo>
                <a:lnTo>
                  <a:pt x="1812300" y="654843"/>
                </a:lnTo>
                <a:lnTo>
                  <a:pt x="1801594" y="656034"/>
                </a:lnTo>
                <a:lnTo>
                  <a:pt x="1791285" y="656829"/>
                </a:lnTo>
                <a:lnTo>
                  <a:pt x="1780579" y="657226"/>
                </a:lnTo>
                <a:lnTo>
                  <a:pt x="1769477" y="656829"/>
                </a:lnTo>
                <a:lnTo>
                  <a:pt x="1758772" y="656034"/>
                </a:lnTo>
                <a:lnTo>
                  <a:pt x="1748463" y="654843"/>
                </a:lnTo>
                <a:lnTo>
                  <a:pt x="1738154" y="652856"/>
                </a:lnTo>
                <a:lnTo>
                  <a:pt x="1727845" y="650473"/>
                </a:lnTo>
                <a:lnTo>
                  <a:pt x="1717536" y="647692"/>
                </a:lnTo>
                <a:lnTo>
                  <a:pt x="1708020" y="644514"/>
                </a:lnTo>
                <a:lnTo>
                  <a:pt x="1698504" y="640542"/>
                </a:lnTo>
                <a:lnTo>
                  <a:pt x="1689384" y="636569"/>
                </a:lnTo>
                <a:lnTo>
                  <a:pt x="1680265" y="631802"/>
                </a:lnTo>
                <a:lnTo>
                  <a:pt x="1671145" y="627035"/>
                </a:lnTo>
                <a:lnTo>
                  <a:pt x="1662819" y="621076"/>
                </a:lnTo>
                <a:lnTo>
                  <a:pt x="1654492" y="615118"/>
                </a:lnTo>
                <a:lnTo>
                  <a:pt x="1646562" y="609159"/>
                </a:lnTo>
                <a:lnTo>
                  <a:pt x="1639028" y="602406"/>
                </a:lnTo>
                <a:lnTo>
                  <a:pt x="1631495" y="595652"/>
                </a:lnTo>
                <a:lnTo>
                  <a:pt x="1624358" y="588502"/>
                </a:lnTo>
                <a:lnTo>
                  <a:pt x="1618014" y="580954"/>
                </a:lnTo>
                <a:lnTo>
                  <a:pt x="1611670" y="572612"/>
                </a:lnTo>
                <a:lnTo>
                  <a:pt x="1606119" y="564270"/>
                </a:lnTo>
                <a:lnTo>
                  <a:pt x="1600568" y="555927"/>
                </a:lnTo>
                <a:lnTo>
                  <a:pt x="1595413" y="547188"/>
                </a:lnTo>
                <a:lnTo>
                  <a:pt x="1591052" y="538051"/>
                </a:lnTo>
                <a:lnTo>
                  <a:pt x="1586294" y="528517"/>
                </a:lnTo>
                <a:lnTo>
                  <a:pt x="1582725" y="518983"/>
                </a:lnTo>
                <a:lnTo>
                  <a:pt x="1579553" y="509449"/>
                </a:lnTo>
                <a:lnTo>
                  <a:pt x="1576381" y="499518"/>
                </a:lnTo>
                <a:lnTo>
                  <a:pt x="1574399" y="489587"/>
                </a:lnTo>
                <a:lnTo>
                  <a:pt x="1572416" y="478861"/>
                </a:lnTo>
                <a:lnTo>
                  <a:pt x="1571227" y="468135"/>
                </a:lnTo>
                <a:lnTo>
                  <a:pt x="1570434" y="457807"/>
                </a:lnTo>
                <a:lnTo>
                  <a:pt x="1570037" y="447081"/>
                </a:lnTo>
                <a:lnTo>
                  <a:pt x="1570434" y="435958"/>
                </a:lnTo>
                <a:lnTo>
                  <a:pt x="1571227" y="425232"/>
                </a:lnTo>
                <a:lnTo>
                  <a:pt x="1572416" y="414903"/>
                </a:lnTo>
                <a:lnTo>
                  <a:pt x="1574399" y="404575"/>
                </a:lnTo>
                <a:lnTo>
                  <a:pt x="1576381" y="393849"/>
                </a:lnTo>
                <a:lnTo>
                  <a:pt x="1579553" y="384315"/>
                </a:lnTo>
                <a:lnTo>
                  <a:pt x="1582725" y="374384"/>
                </a:lnTo>
                <a:lnTo>
                  <a:pt x="1586294" y="364850"/>
                </a:lnTo>
                <a:lnTo>
                  <a:pt x="1591052" y="355713"/>
                </a:lnTo>
                <a:lnTo>
                  <a:pt x="1595413" y="346179"/>
                </a:lnTo>
                <a:lnTo>
                  <a:pt x="1600568" y="337440"/>
                </a:lnTo>
                <a:lnTo>
                  <a:pt x="1606119" y="329097"/>
                </a:lnTo>
                <a:lnTo>
                  <a:pt x="1611670" y="320755"/>
                </a:lnTo>
                <a:lnTo>
                  <a:pt x="1618014" y="313207"/>
                </a:lnTo>
                <a:lnTo>
                  <a:pt x="1624358" y="305660"/>
                </a:lnTo>
                <a:lnTo>
                  <a:pt x="1631495" y="297715"/>
                </a:lnTo>
                <a:lnTo>
                  <a:pt x="1639028" y="290961"/>
                </a:lnTo>
                <a:lnTo>
                  <a:pt x="1646562" y="284208"/>
                </a:lnTo>
                <a:lnTo>
                  <a:pt x="1654492" y="278249"/>
                </a:lnTo>
                <a:lnTo>
                  <a:pt x="1662819" y="272291"/>
                </a:lnTo>
                <a:lnTo>
                  <a:pt x="1671145" y="267126"/>
                </a:lnTo>
                <a:lnTo>
                  <a:pt x="1680265" y="261962"/>
                </a:lnTo>
                <a:lnTo>
                  <a:pt x="1689384" y="256798"/>
                </a:lnTo>
                <a:lnTo>
                  <a:pt x="1698504" y="252825"/>
                </a:lnTo>
                <a:lnTo>
                  <a:pt x="1708020" y="248853"/>
                </a:lnTo>
                <a:lnTo>
                  <a:pt x="1717536" y="245675"/>
                </a:lnTo>
                <a:lnTo>
                  <a:pt x="1727845" y="242894"/>
                </a:lnTo>
                <a:lnTo>
                  <a:pt x="1738154" y="240511"/>
                </a:lnTo>
                <a:lnTo>
                  <a:pt x="1748463" y="238922"/>
                </a:lnTo>
                <a:lnTo>
                  <a:pt x="1758772" y="237333"/>
                </a:lnTo>
                <a:lnTo>
                  <a:pt x="1769477" y="236538"/>
                </a:lnTo>
                <a:close/>
                <a:moveTo>
                  <a:pt x="1775815" y="217488"/>
                </a:moveTo>
                <a:lnTo>
                  <a:pt x="1764301" y="218281"/>
                </a:lnTo>
                <a:lnTo>
                  <a:pt x="1752786" y="219472"/>
                </a:lnTo>
                <a:lnTo>
                  <a:pt x="1741669" y="221059"/>
                </a:lnTo>
                <a:lnTo>
                  <a:pt x="1730154" y="223441"/>
                </a:lnTo>
                <a:lnTo>
                  <a:pt x="1718243" y="226219"/>
                </a:lnTo>
                <a:lnTo>
                  <a:pt x="1707125" y="229791"/>
                </a:lnTo>
                <a:lnTo>
                  <a:pt x="1696405" y="233759"/>
                </a:lnTo>
                <a:lnTo>
                  <a:pt x="1685684" y="238125"/>
                </a:lnTo>
                <a:lnTo>
                  <a:pt x="1674964" y="243285"/>
                </a:lnTo>
                <a:lnTo>
                  <a:pt x="1665038" y="248841"/>
                </a:lnTo>
                <a:lnTo>
                  <a:pt x="1655509" y="254794"/>
                </a:lnTo>
                <a:lnTo>
                  <a:pt x="1646376" y="261541"/>
                </a:lnTo>
                <a:lnTo>
                  <a:pt x="1637641" y="268288"/>
                </a:lnTo>
                <a:lnTo>
                  <a:pt x="1628906" y="275035"/>
                </a:lnTo>
                <a:lnTo>
                  <a:pt x="1620568" y="282575"/>
                </a:lnTo>
                <a:lnTo>
                  <a:pt x="1613024" y="290513"/>
                </a:lnTo>
                <a:lnTo>
                  <a:pt x="1605877" y="298847"/>
                </a:lnTo>
                <a:lnTo>
                  <a:pt x="1598730" y="307578"/>
                </a:lnTo>
                <a:lnTo>
                  <a:pt x="1592377" y="316707"/>
                </a:lnTo>
                <a:lnTo>
                  <a:pt x="1586025" y="325835"/>
                </a:lnTo>
                <a:lnTo>
                  <a:pt x="1580466" y="334963"/>
                </a:lnTo>
                <a:lnTo>
                  <a:pt x="1575304" y="344885"/>
                </a:lnTo>
                <a:lnTo>
                  <a:pt x="1570937" y="355203"/>
                </a:lnTo>
                <a:lnTo>
                  <a:pt x="1566569" y="365125"/>
                </a:lnTo>
                <a:lnTo>
                  <a:pt x="1562995" y="375444"/>
                </a:lnTo>
                <a:lnTo>
                  <a:pt x="1559819" y="385763"/>
                </a:lnTo>
                <a:lnTo>
                  <a:pt x="1557039" y="396875"/>
                </a:lnTo>
                <a:lnTo>
                  <a:pt x="1555054" y="407988"/>
                </a:lnTo>
                <a:lnTo>
                  <a:pt x="1553466" y="418703"/>
                </a:lnTo>
                <a:lnTo>
                  <a:pt x="1552275" y="429816"/>
                </a:lnTo>
                <a:lnTo>
                  <a:pt x="1551481" y="440929"/>
                </a:lnTo>
                <a:lnTo>
                  <a:pt x="1551481" y="452438"/>
                </a:lnTo>
                <a:lnTo>
                  <a:pt x="1552275" y="463947"/>
                </a:lnTo>
                <a:lnTo>
                  <a:pt x="1553466" y="475060"/>
                </a:lnTo>
                <a:lnTo>
                  <a:pt x="1555054" y="486569"/>
                </a:lnTo>
                <a:lnTo>
                  <a:pt x="1557437" y="498079"/>
                </a:lnTo>
                <a:lnTo>
                  <a:pt x="1560216" y="509588"/>
                </a:lnTo>
                <a:lnTo>
                  <a:pt x="1563789" y="520700"/>
                </a:lnTo>
                <a:lnTo>
                  <a:pt x="1567760" y="531416"/>
                </a:lnTo>
                <a:lnTo>
                  <a:pt x="1572525" y="542529"/>
                </a:lnTo>
                <a:lnTo>
                  <a:pt x="1577290" y="552847"/>
                </a:lnTo>
                <a:lnTo>
                  <a:pt x="1582848" y="562769"/>
                </a:lnTo>
                <a:lnTo>
                  <a:pt x="1589201" y="572294"/>
                </a:lnTo>
                <a:lnTo>
                  <a:pt x="1595554" y="581819"/>
                </a:lnTo>
                <a:lnTo>
                  <a:pt x="1602304" y="590550"/>
                </a:lnTo>
                <a:lnTo>
                  <a:pt x="1609451" y="598885"/>
                </a:lnTo>
                <a:lnTo>
                  <a:pt x="1616995" y="607219"/>
                </a:lnTo>
                <a:lnTo>
                  <a:pt x="1624936" y="614760"/>
                </a:lnTo>
                <a:lnTo>
                  <a:pt x="1632877" y="621904"/>
                </a:lnTo>
                <a:lnTo>
                  <a:pt x="1642009" y="629047"/>
                </a:lnTo>
                <a:lnTo>
                  <a:pt x="1650744" y="635794"/>
                </a:lnTo>
                <a:lnTo>
                  <a:pt x="1659876" y="641747"/>
                </a:lnTo>
                <a:lnTo>
                  <a:pt x="1669405" y="647304"/>
                </a:lnTo>
                <a:lnTo>
                  <a:pt x="1678935" y="652066"/>
                </a:lnTo>
                <a:lnTo>
                  <a:pt x="1689258" y="656829"/>
                </a:lnTo>
                <a:lnTo>
                  <a:pt x="1699581" y="661194"/>
                </a:lnTo>
                <a:lnTo>
                  <a:pt x="1709905" y="664766"/>
                </a:lnTo>
                <a:lnTo>
                  <a:pt x="1720228" y="667941"/>
                </a:lnTo>
                <a:lnTo>
                  <a:pt x="1731345" y="670719"/>
                </a:lnTo>
                <a:lnTo>
                  <a:pt x="1742066" y="673101"/>
                </a:lnTo>
                <a:lnTo>
                  <a:pt x="1753183" y="674688"/>
                </a:lnTo>
                <a:lnTo>
                  <a:pt x="1764301" y="675879"/>
                </a:lnTo>
                <a:lnTo>
                  <a:pt x="1775815" y="676276"/>
                </a:lnTo>
                <a:lnTo>
                  <a:pt x="1786932" y="676276"/>
                </a:lnTo>
                <a:lnTo>
                  <a:pt x="1798447" y="675879"/>
                </a:lnTo>
                <a:lnTo>
                  <a:pt x="1809564" y="674688"/>
                </a:lnTo>
                <a:lnTo>
                  <a:pt x="1821476" y="673101"/>
                </a:lnTo>
                <a:lnTo>
                  <a:pt x="1832593" y="670322"/>
                </a:lnTo>
                <a:lnTo>
                  <a:pt x="1844108" y="667544"/>
                </a:lnTo>
                <a:lnTo>
                  <a:pt x="1855225" y="663972"/>
                </a:lnTo>
                <a:lnTo>
                  <a:pt x="1866740" y="660004"/>
                </a:lnTo>
                <a:lnTo>
                  <a:pt x="1877063" y="655241"/>
                </a:lnTo>
                <a:lnTo>
                  <a:pt x="1887386" y="650479"/>
                </a:lnTo>
                <a:lnTo>
                  <a:pt x="1897313" y="644922"/>
                </a:lnTo>
                <a:lnTo>
                  <a:pt x="1906842" y="638969"/>
                </a:lnTo>
                <a:lnTo>
                  <a:pt x="1916371" y="632619"/>
                </a:lnTo>
                <a:lnTo>
                  <a:pt x="1925503" y="625872"/>
                </a:lnTo>
                <a:lnTo>
                  <a:pt x="1933841" y="618332"/>
                </a:lnTo>
                <a:lnTo>
                  <a:pt x="1941782" y="610791"/>
                </a:lnTo>
                <a:lnTo>
                  <a:pt x="1949723" y="603250"/>
                </a:lnTo>
                <a:lnTo>
                  <a:pt x="1957267" y="594916"/>
                </a:lnTo>
                <a:lnTo>
                  <a:pt x="1964017" y="586185"/>
                </a:lnTo>
                <a:lnTo>
                  <a:pt x="1970370" y="577057"/>
                </a:lnTo>
                <a:lnTo>
                  <a:pt x="1976326" y="567929"/>
                </a:lnTo>
                <a:lnTo>
                  <a:pt x="1981884" y="558404"/>
                </a:lnTo>
                <a:lnTo>
                  <a:pt x="1987046" y="548879"/>
                </a:lnTo>
                <a:lnTo>
                  <a:pt x="1991811" y="538957"/>
                </a:lnTo>
                <a:lnTo>
                  <a:pt x="1995781" y="528638"/>
                </a:lnTo>
                <a:lnTo>
                  <a:pt x="1999752" y="518319"/>
                </a:lnTo>
                <a:lnTo>
                  <a:pt x="2003325" y="507604"/>
                </a:lnTo>
                <a:lnTo>
                  <a:pt x="2005708" y="496888"/>
                </a:lnTo>
                <a:lnTo>
                  <a:pt x="2008090" y="485775"/>
                </a:lnTo>
                <a:lnTo>
                  <a:pt x="2009678" y="475060"/>
                </a:lnTo>
                <a:lnTo>
                  <a:pt x="2010869" y="463947"/>
                </a:lnTo>
                <a:lnTo>
                  <a:pt x="2011266" y="452835"/>
                </a:lnTo>
                <a:lnTo>
                  <a:pt x="2011266" y="441325"/>
                </a:lnTo>
                <a:lnTo>
                  <a:pt x="2010869" y="429816"/>
                </a:lnTo>
                <a:lnTo>
                  <a:pt x="2009678" y="418703"/>
                </a:lnTo>
                <a:lnTo>
                  <a:pt x="2007693" y="407194"/>
                </a:lnTo>
                <a:lnTo>
                  <a:pt x="2005311" y="395288"/>
                </a:lnTo>
                <a:lnTo>
                  <a:pt x="2002531" y="384175"/>
                </a:lnTo>
                <a:lnTo>
                  <a:pt x="1998561" y="373063"/>
                </a:lnTo>
                <a:lnTo>
                  <a:pt x="1994590" y="361950"/>
                </a:lnTo>
                <a:lnTo>
                  <a:pt x="1990223" y="351632"/>
                </a:lnTo>
                <a:lnTo>
                  <a:pt x="1985061" y="340916"/>
                </a:lnTo>
                <a:lnTo>
                  <a:pt x="1979899" y="330994"/>
                </a:lnTo>
                <a:lnTo>
                  <a:pt x="1973943" y="321469"/>
                </a:lnTo>
                <a:lnTo>
                  <a:pt x="1967591" y="312341"/>
                </a:lnTo>
                <a:lnTo>
                  <a:pt x="1960841" y="303213"/>
                </a:lnTo>
                <a:lnTo>
                  <a:pt x="1953297" y="294482"/>
                </a:lnTo>
                <a:lnTo>
                  <a:pt x="1945753" y="286544"/>
                </a:lnTo>
                <a:lnTo>
                  <a:pt x="1937812" y="279003"/>
                </a:lnTo>
                <a:lnTo>
                  <a:pt x="1929474" y="271860"/>
                </a:lnTo>
                <a:lnTo>
                  <a:pt x="1921136" y="264716"/>
                </a:lnTo>
                <a:lnTo>
                  <a:pt x="1912004" y="258366"/>
                </a:lnTo>
                <a:lnTo>
                  <a:pt x="1902474" y="252016"/>
                </a:lnTo>
                <a:lnTo>
                  <a:pt x="1893342" y="246460"/>
                </a:lnTo>
                <a:lnTo>
                  <a:pt x="1883416" y="241300"/>
                </a:lnTo>
                <a:lnTo>
                  <a:pt x="1873490" y="236935"/>
                </a:lnTo>
                <a:lnTo>
                  <a:pt x="1863166" y="232569"/>
                </a:lnTo>
                <a:lnTo>
                  <a:pt x="1852843" y="228997"/>
                </a:lnTo>
                <a:lnTo>
                  <a:pt x="1842123" y="225822"/>
                </a:lnTo>
                <a:lnTo>
                  <a:pt x="1831402" y="223044"/>
                </a:lnTo>
                <a:lnTo>
                  <a:pt x="1820682" y="221059"/>
                </a:lnTo>
                <a:lnTo>
                  <a:pt x="1809564" y="219472"/>
                </a:lnTo>
                <a:lnTo>
                  <a:pt x="1798447" y="218281"/>
                </a:lnTo>
                <a:lnTo>
                  <a:pt x="1787330" y="217488"/>
                </a:lnTo>
                <a:lnTo>
                  <a:pt x="1775815" y="217488"/>
                </a:lnTo>
                <a:close/>
                <a:moveTo>
                  <a:pt x="1712287" y="0"/>
                </a:moveTo>
                <a:lnTo>
                  <a:pt x="1715860" y="0"/>
                </a:lnTo>
                <a:lnTo>
                  <a:pt x="1718640" y="397"/>
                </a:lnTo>
                <a:lnTo>
                  <a:pt x="1721816" y="1191"/>
                </a:lnTo>
                <a:lnTo>
                  <a:pt x="1724198" y="2778"/>
                </a:lnTo>
                <a:lnTo>
                  <a:pt x="1726978" y="4366"/>
                </a:lnTo>
                <a:lnTo>
                  <a:pt x="1728566" y="6350"/>
                </a:lnTo>
                <a:lnTo>
                  <a:pt x="1729757" y="8731"/>
                </a:lnTo>
                <a:lnTo>
                  <a:pt x="1730551" y="11112"/>
                </a:lnTo>
                <a:lnTo>
                  <a:pt x="1737698" y="39687"/>
                </a:lnTo>
                <a:lnTo>
                  <a:pt x="1744448" y="68262"/>
                </a:lnTo>
                <a:lnTo>
                  <a:pt x="1744845" y="70644"/>
                </a:lnTo>
                <a:lnTo>
                  <a:pt x="1746036" y="73025"/>
                </a:lnTo>
                <a:lnTo>
                  <a:pt x="1747227" y="75406"/>
                </a:lnTo>
                <a:lnTo>
                  <a:pt x="1748816" y="77391"/>
                </a:lnTo>
                <a:lnTo>
                  <a:pt x="1750801" y="78978"/>
                </a:lnTo>
                <a:lnTo>
                  <a:pt x="1752786" y="80169"/>
                </a:lnTo>
                <a:lnTo>
                  <a:pt x="1755168" y="80962"/>
                </a:lnTo>
                <a:lnTo>
                  <a:pt x="1757551" y="81756"/>
                </a:lnTo>
                <a:lnTo>
                  <a:pt x="1775815" y="80962"/>
                </a:lnTo>
                <a:lnTo>
                  <a:pt x="1793682" y="81359"/>
                </a:lnTo>
                <a:lnTo>
                  <a:pt x="1811550" y="82153"/>
                </a:lnTo>
                <a:lnTo>
                  <a:pt x="1829814" y="84137"/>
                </a:lnTo>
                <a:lnTo>
                  <a:pt x="1847284" y="86916"/>
                </a:lnTo>
                <a:lnTo>
                  <a:pt x="1865152" y="90487"/>
                </a:lnTo>
                <a:lnTo>
                  <a:pt x="1882225" y="94853"/>
                </a:lnTo>
                <a:lnTo>
                  <a:pt x="1899298" y="100012"/>
                </a:lnTo>
                <a:lnTo>
                  <a:pt x="1902077" y="100409"/>
                </a:lnTo>
                <a:lnTo>
                  <a:pt x="1904460" y="100012"/>
                </a:lnTo>
                <a:lnTo>
                  <a:pt x="1906842" y="99616"/>
                </a:lnTo>
                <a:lnTo>
                  <a:pt x="1908827" y="98425"/>
                </a:lnTo>
                <a:lnTo>
                  <a:pt x="1911606" y="97234"/>
                </a:lnTo>
                <a:lnTo>
                  <a:pt x="1913195" y="95250"/>
                </a:lnTo>
                <a:lnTo>
                  <a:pt x="1914783" y="93266"/>
                </a:lnTo>
                <a:lnTo>
                  <a:pt x="1915974" y="91281"/>
                </a:lnTo>
                <a:lnTo>
                  <a:pt x="1944165" y="39687"/>
                </a:lnTo>
                <a:lnTo>
                  <a:pt x="1945356" y="37306"/>
                </a:lnTo>
                <a:lnTo>
                  <a:pt x="1947341" y="35322"/>
                </a:lnTo>
                <a:lnTo>
                  <a:pt x="1949326" y="34131"/>
                </a:lnTo>
                <a:lnTo>
                  <a:pt x="1952106" y="32941"/>
                </a:lnTo>
                <a:lnTo>
                  <a:pt x="1954885" y="32147"/>
                </a:lnTo>
                <a:lnTo>
                  <a:pt x="1958061" y="32147"/>
                </a:lnTo>
                <a:lnTo>
                  <a:pt x="1961238" y="32544"/>
                </a:lnTo>
                <a:lnTo>
                  <a:pt x="1964414" y="33734"/>
                </a:lnTo>
                <a:lnTo>
                  <a:pt x="1975532" y="38894"/>
                </a:lnTo>
                <a:lnTo>
                  <a:pt x="1986252" y="44053"/>
                </a:lnTo>
                <a:lnTo>
                  <a:pt x="1996972" y="50006"/>
                </a:lnTo>
                <a:lnTo>
                  <a:pt x="2008090" y="55959"/>
                </a:lnTo>
                <a:lnTo>
                  <a:pt x="2018413" y="61912"/>
                </a:lnTo>
                <a:lnTo>
                  <a:pt x="2028737" y="68659"/>
                </a:lnTo>
                <a:lnTo>
                  <a:pt x="2039060" y="75803"/>
                </a:lnTo>
                <a:lnTo>
                  <a:pt x="2049383" y="82550"/>
                </a:lnTo>
                <a:lnTo>
                  <a:pt x="2051765" y="84931"/>
                </a:lnTo>
                <a:lnTo>
                  <a:pt x="2053751" y="87312"/>
                </a:lnTo>
                <a:lnTo>
                  <a:pt x="2054942" y="90091"/>
                </a:lnTo>
                <a:lnTo>
                  <a:pt x="2055736" y="92472"/>
                </a:lnTo>
                <a:lnTo>
                  <a:pt x="2056133" y="95250"/>
                </a:lnTo>
                <a:lnTo>
                  <a:pt x="2056133" y="98028"/>
                </a:lnTo>
                <a:lnTo>
                  <a:pt x="2055339" y="100409"/>
                </a:lnTo>
                <a:lnTo>
                  <a:pt x="2054148" y="102791"/>
                </a:lnTo>
                <a:lnTo>
                  <a:pt x="2038663" y="128191"/>
                </a:lnTo>
                <a:lnTo>
                  <a:pt x="2023575" y="153194"/>
                </a:lnTo>
                <a:lnTo>
                  <a:pt x="2021987" y="155178"/>
                </a:lnTo>
                <a:lnTo>
                  <a:pt x="2021193" y="157559"/>
                </a:lnTo>
                <a:lnTo>
                  <a:pt x="2020398" y="159941"/>
                </a:lnTo>
                <a:lnTo>
                  <a:pt x="2020398" y="162322"/>
                </a:lnTo>
                <a:lnTo>
                  <a:pt x="2020398" y="164703"/>
                </a:lnTo>
                <a:lnTo>
                  <a:pt x="2021193" y="167481"/>
                </a:lnTo>
                <a:lnTo>
                  <a:pt x="2022384" y="169863"/>
                </a:lnTo>
                <a:lnTo>
                  <a:pt x="2023575" y="171847"/>
                </a:lnTo>
                <a:lnTo>
                  <a:pt x="2036678" y="184150"/>
                </a:lnTo>
                <a:lnTo>
                  <a:pt x="2049383" y="196850"/>
                </a:lnTo>
                <a:lnTo>
                  <a:pt x="2061295" y="210344"/>
                </a:lnTo>
                <a:lnTo>
                  <a:pt x="2072809" y="224234"/>
                </a:lnTo>
                <a:lnTo>
                  <a:pt x="2083133" y="238919"/>
                </a:lnTo>
                <a:lnTo>
                  <a:pt x="2092662" y="253603"/>
                </a:lnTo>
                <a:lnTo>
                  <a:pt x="2102191" y="269478"/>
                </a:lnTo>
                <a:lnTo>
                  <a:pt x="2110529" y="284956"/>
                </a:lnTo>
                <a:lnTo>
                  <a:pt x="2112514" y="286941"/>
                </a:lnTo>
                <a:lnTo>
                  <a:pt x="2114102" y="288528"/>
                </a:lnTo>
                <a:lnTo>
                  <a:pt x="2116485" y="289719"/>
                </a:lnTo>
                <a:lnTo>
                  <a:pt x="2118867" y="290513"/>
                </a:lnTo>
                <a:lnTo>
                  <a:pt x="2121249" y="290910"/>
                </a:lnTo>
                <a:lnTo>
                  <a:pt x="2123632" y="291307"/>
                </a:lnTo>
                <a:lnTo>
                  <a:pt x="2126014" y="290910"/>
                </a:lnTo>
                <a:lnTo>
                  <a:pt x="2128396" y="290116"/>
                </a:lnTo>
                <a:lnTo>
                  <a:pt x="2156984" y="281781"/>
                </a:lnTo>
                <a:lnTo>
                  <a:pt x="2185572" y="273844"/>
                </a:lnTo>
                <a:lnTo>
                  <a:pt x="2187954" y="273447"/>
                </a:lnTo>
                <a:lnTo>
                  <a:pt x="2190733" y="273050"/>
                </a:lnTo>
                <a:lnTo>
                  <a:pt x="2193116" y="273844"/>
                </a:lnTo>
                <a:lnTo>
                  <a:pt x="2195498" y="274638"/>
                </a:lnTo>
                <a:lnTo>
                  <a:pt x="2197880" y="276225"/>
                </a:lnTo>
                <a:lnTo>
                  <a:pt x="2200263" y="278210"/>
                </a:lnTo>
                <a:lnTo>
                  <a:pt x="2202248" y="280988"/>
                </a:lnTo>
                <a:lnTo>
                  <a:pt x="2203439" y="283766"/>
                </a:lnTo>
                <a:lnTo>
                  <a:pt x="2207807" y="295275"/>
                </a:lnTo>
                <a:lnTo>
                  <a:pt x="2211777" y="307182"/>
                </a:lnTo>
                <a:lnTo>
                  <a:pt x="2215350" y="318691"/>
                </a:lnTo>
                <a:lnTo>
                  <a:pt x="2218527" y="330200"/>
                </a:lnTo>
                <a:lnTo>
                  <a:pt x="2221703" y="342107"/>
                </a:lnTo>
                <a:lnTo>
                  <a:pt x="2224086" y="354410"/>
                </a:lnTo>
                <a:lnTo>
                  <a:pt x="2226468" y="366316"/>
                </a:lnTo>
                <a:lnTo>
                  <a:pt x="2228850" y="378222"/>
                </a:lnTo>
                <a:lnTo>
                  <a:pt x="2228850" y="381397"/>
                </a:lnTo>
                <a:lnTo>
                  <a:pt x="2228453" y="384572"/>
                </a:lnTo>
                <a:lnTo>
                  <a:pt x="2227659" y="387350"/>
                </a:lnTo>
                <a:lnTo>
                  <a:pt x="2226468" y="390128"/>
                </a:lnTo>
                <a:lnTo>
                  <a:pt x="2224880" y="392113"/>
                </a:lnTo>
                <a:lnTo>
                  <a:pt x="2222894" y="393700"/>
                </a:lnTo>
                <a:lnTo>
                  <a:pt x="2220512" y="394891"/>
                </a:lnTo>
                <a:lnTo>
                  <a:pt x="2217733" y="396082"/>
                </a:lnTo>
                <a:lnTo>
                  <a:pt x="2189542" y="403225"/>
                </a:lnTo>
                <a:lnTo>
                  <a:pt x="2160557" y="409972"/>
                </a:lnTo>
                <a:lnTo>
                  <a:pt x="2158175" y="410766"/>
                </a:lnTo>
                <a:lnTo>
                  <a:pt x="2155793" y="411560"/>
                </a:lnTo>
                <a:lnTo>
                  <a:pt x="2153808" y="412750"/>
                </a:lnTo>
                <a:lnTo>
                  <a:pt x="2151822" y="414338"/>
                </a:lnTo>
                <a:lnTo>
                  <a:pt x="2150234" y="416322"/>
                </a:lnTo>
                <a:lnTo>
                  <a:pt x="2149043" y="418307"/>
                </a:lnTo>
                <a:lnTo>
                  <a:pt x="2148249" y="420688"/>
                </a:lnTo>
                <a:lnTo>
                  <a:pt x="2147852" y="423069"/>
                </a:lnTo>
                <a:lnTo>
                  <a:pt x="2148249" y="440929"/>
                </a:lnTo>
                <a:lnTo>
                  <a:pt x="2147852" y="459185"/>
                </a:lnTo>
                <a:lnTo>
                  <a:pt x="2147058" y="477044"/>
                </a:lnTo>
                <a:lnTo>
                  <a:pt x="2145072" y="494904"/>
                </a:lnTo>
                <a:lnTo>
                  <a:pt x="2142293" y="512763"/>
                </a:lnTo>
                <a:lnTo>
                  <a:pt x="2138323" y="530225"/>
                </a:lnTo>
                <a:lnTo>
                  <a:pt x="2133955" y="547688"/>
                </a:lnTo>
                <a:lnTo>
                  <a:pt x="2128793" y="564754"/>
                </a:lnTo>
                <a:lnTo>
                  <a:pt x="2128396" y="567135"/>
                </a:lnTo>
                <a:lnTo>
                  <a:pt x="2128793" y="569913"/>
                </a:lnTo>
                <a:lnTo>
                  <a:pt x="2129190" y="572294"/>
                </a:lnTo>
                <a:lnTo>
                  <a:pt x="2130382" y="574279"/>
                </a:lnTo>
                <a:lnTo>
                  <a:pt x="2131573" y="576263"/>
                </a:lnTo>
                <a:lnTo>
                  <a:pt x="2133558" y="578247"/>
                </a:lnTo>
                <a:lnTo>
                  <a:pt x="2135543" y="580232"/>
                </a:lnTo>
                <a:lnTo>
                  <a:pt x="2137926" y="581025"/>
                </a:lnTo>
                <a:lnTo>
                  <a:pt x="2189542" y="609600"/>
                </a:lnTo>
                <a:lnTo>
                  <a:pt x="2191924" y="610791"/>
                </a:lnTo>
                <a:lnTo>
                  <a:pt x="2193910" y="612379"/>
                </a:lnTo>
                <a:lnTo>
                  <a:pt x="2195498" y="614760"/>
                </a:lnTo>
                <a:lnTo>
                  <a:pt x="2196292" y="617141"/>
                </a:lnTo>
                <a:lnTo>
                  <a:pt x="2197086" y="619919"/>
                </a:lnTo>
                <a:lnTo>
                  <a:pt x="2197086" y="623094"/>
                </a:lnTo>
                <a:lnTo>
                  <a:pt x="2196689" y="626666"/>
                </a:lnTo>
                <a:lnTo>
                  <a:pt x="2195498" y="629841"/>
                </a:lnTo>
                <a:lnTo>
                  <a:pt x="2190336" y="640557"/>
                </a:lnTo>
                <a:lnTo>
                  <a:pt x="2184778" y="651669"/>
                </a:lnTo>
                <a:lnTo>
                  <a:pt x="2178822" y="662385"/>
                </a:lnTo>
                <a:lnTo>
                  <a:pt x="2173263" y="673101"/>
                </a:lnTo>
                <a:lnTo>
                  <a:pt x="2166910" y="683816"/>
                </a:lnTo>
                <a:lnTo>
                  <a:pt x="2160557" y="693738"/>
                </a:lnTo>
                <a:lnTo>
                  <a:pt x="2153808" y="704057"/>
                </a:lnTo>
                <a:lnTo>
                  <a:pt x="2146661" y="713979"/>
                </a:lnTo>
                <a:lnTo>
                  <a:pt x="2144278" y="716360"/>
                </a:lnTo>
                <a:lnTo>
                  <a:pt x="2141896" y="718741"/>
                </a:lnTo>
                <a:lnTo>
                  <a:pt x="2138720" y="719932"/>
                </a:lnTo>
                <a:lnTo>
                  <a:pt x="2136337" y="721122"/>
                </a:lnTo>
                <a:lnTo>
                  <a:pt x="2133558" y="721519"/>
                </a:lnTo>
                <a:lnTo>
                  <a:pt x="2130779" y="721122"/>
                </a:lnTo>
                <a:lnTo>
                  <a:pt x="2128396" y="720329"/>
                </a:lnTo>
                <a:lnTo>
                  <a:pt x="2126014" y="719138"/>
                </a:lnTo>
                <a:lnTo>
                  <a:pt x="2101000" y="703660"/>
                </a:lnTo>
                <a:lnTo>
                  <a:pt x="2075589" y="688579"/>
                </a:lnTo>
                <a:lnTo>
                  <a:pt x="2073603" y="686991"/>
                </a:lnTo>
                <a:lnTo>
                  <a:pt x="2071221" y="686197"/>
                </a:lnTo>
                <a:lnTo>
                  <a:pt x="2068839" y="685801"/>
                </a:lnTo>
                <a:lnTo>
                  <a:pt x="2066456" y="685404"/>
                </a:lnTo>
                <a:lnTo>
                  <a:pt x="2064074" y="685801"/>
                </a:lnTo>
                <a:lnTo>
                  <a:pt x="2061692" y="686197"/>
                </a:lnTo>
                <a:lnTo>
                  <a:pt x="2059309" y="687388"/>
                </a:lnTo>
                <a:lnTo>
                  <a:pt x="2057324" y="688579"/>
                </a:lnTo>
                <a:lnTo>
                  <a:pt x="2044619" y="701676"/>
                </a:lnTo>
                <a:lnTo>
                  <a:pt x="2031913" y="713979"/>
                </a:lnTo>
                <a:lnTo>
                  <a:pt x="2018413" y="726282"/>
                </a:lnTo>
                <a:lnTo>
                  <a:pt x="2004913" y="737791"/>
                </a:lnTo>
                <a:lnTo>
                  <a:pt x="1989826" y="748110"/>
                </a:lnTo>
                <a:lnTo>
                  <a:pt x="1974738" y="757635"/>
                </a:lnTo>
                <a:lnTo>
                  <a:pt x="1959650" y="767160"/>
                </a:lnTo>
                <a:lnTo>
                  <a:pt x="1943371" y="775494"/>
                </a:lnTo>
                <a:lnTo>
                  <a:pt x="1941385" y="777082"/>
                </a:lnTo>
                <a:lnTo>
                  <a:pt x="1939797" y="779066"/>
                </a:lnTo>
                <a:lnTo>
                  <a:pt x="1938606" y="781447"/>
                </a:lnTo>
                <a:lnTo>
                  <a:pt x="1937812" y="783432"/>
                </a:lnTo>
                <a:lnTo>
                  <a:pt x="1937415" y="785813"/>
                </a:lnTo>
                <a:lnTo>
                  <a:pt x="1937018" y="788591"/>
                </a:lnTo>
                <a:lnTo>
                  <a:pt x="1937415" y="790972"/>
                </a:lnTo>
                <a:lnTo>
                  <a:pt x="1938209" y="793354"/>
                </a:lnTo>
                <a:lnTo>
                  <a:pt x="1946547" y="821532"/>
                </a:lnTo>
                <a:lnTo>
                  <a:pt x="1954488" y="849710"/>
                </a:lnTo>
                <a:lnTo>
                  <a:pt x="1955282" y="852488"/>
                </a:lnTo>
                <a:lnTo>
                  <a:pt x="1955282" y="854869"/>
                </a:lnTo>
                <a:lnTo>
                  <a:pt x="1954885" y="858044"/>
                </a:lnTo>
                <a:lnTo>
                  <a:pt x="1953694" y="860426"/>
                </a:lnTo>
                <a:lnTo>
                  <a:pt x="1952106" y="862807"/>
                </a:lnTo>
                <a:lnTo>
                  <a:pt x="1950120" y="864791"/>
                </a:lnTo>
                <a:lnTo>
                  <a:pt x="1947341" y="866776"/>
                </a:lnTo>
                <a:lnTo>
                  <a:pt x="1944562" y="868363"/>
                </a:lnTo>
                <a:lnTo>
                  <a:pt x="1933047" y="872332"/>
                </a:lnTo>
                <a:lnTo>
                  <a:pt x="1921533" y="876301"/>
                </a:lnTo>
                <a:lnTo>
                  <a:pt x="1910018" y="879873"/>
                </a:lnTo>
                <a:lnTo>
                  <a:pt x="1898107" y="883444"/>
                </a:lnTo>
                <a:lnTo>
                  <a:pt x="1886195" y="886223"/>
                </a:lnTo>
                <a:lnTo>
                  <a:pt x="1874284" y="889001"/>
                </a:lnTo>
                <a:lnTo>
                  <a:pt x="1861975" y="891382"/>
                </a:lnTo>
                <a:lnTo>
                  <a:pt x="1850064" y="893366"/>
                </a:lnTo>
                <a:lnTo>
                  <a:pt x="1846887" y="893763"/>
                </a:lnTo>
                <a:lnTo>
                  <a:pt x="1843711" y="893366"/>
                </a:lnTo>
                <a:lnTo>
                  <a:pt x="1840931" y="892176"/>
                </a:lnTo>
                <a:lnTo>
                  <a:pt x="1838152" y="890985"/>
                </a:lnTo>
                <a:lnTo>
                  <a:pt x="1836167" y="889398"/>
                </a:lnTo>
                <a:lnTo>
                  <a:pt x="1834182" y="887413"/>
                </a:lnTo>
                <a:lnTo>
                  <a:pt x="1832990" y="885032"/>
                </a:lnTo>
                <a:lnTo>
                  <a:pt x="1832593" y="882651"/>
                </a:lnTo>
                <a:lnTo>
                  <a:pt x="1825049" y="853679"/>
                </a:lnTo>
                <a:lnTo>
                  <a:pt x="1818300" y="825501"/>
                </a:lnTo>
                <a:lnTo>
                  <a:pt x="1817902" y="823119"/>
                </a:lnTo>
                <a:lnTo>
                  <a:pt x="1816711" y="820738"/>
                </a:lnTo>
                <a:lnTo>
                  <a:pt x="1815520" y="818357"/>
                </a:lnTo>
                <a:lnTo>
                  <a:pt x="1813535" y="816769"/>
                </a:lnTo>
                <a:lnTo>
                  <a:pt x="1811947" y="815182"/>
                </a:lnTo>
                <a:lnTo>
                  <a:pt x="1809564" y="813991"/>
                </a:lnTo>
                <a:lnTo>
                  <a:pt x="1807182" y="812801"/>
                </a:lnTo>
                <a:lnTo>
                  <a:pt x="1804800" y="812404"/>
                </a:lnTo>
                <a:lnTo>
                  <a:pt x="1786932" y="813197"/>
                </a:lnTo>
                <a:lnTo>
                  <a:pt x="1769065" y="812801"/>
                </a:lnTo>
                <a:lnTo>
                  <a:pt x="1751198" y="812007"/>
                </a:lnTo>
                <a:lnTo>
                  <a:pt x="1733331" y="810022"/>
                </a:lnTo>
                <a:lnTo>
                  <a:pt x="1715463" y="806847"/>
                </a:lnTo>
                <a:lnTo>
                  <a:pt x="1697993" y="803276"/>
                </a:lnTo>
                <a:lnTo>
                  <a:pt x="1680523" y="798513"/>
                </a:lnTo>
                <a:lnTo>
                  <a:pt x="1663053" y="793354"/>
                </a:lnTo>
                <a:lnTo>
                  <a:pt x="1660670" y="793354"/>
                </a:lnTo>
                <a:lnTo>
                  <a:pt x="1658288" y="793751"/>
                </a:lnTo>
                <a:lnTo>
                  <a:pt x="1655906" y="794147"/>
                </a:lnTo>
                <a:lnTo>
                  <a:pt x="1653523" y="795338"/>
                </a:lnTo>
                <a:lnTo>
                  <a:pt x="1651538" y="796529"/>
                </a:lnTo>
                <a:lnTo>
                  <a:pt x="1649553" y="798116"/>
                </a:lnTo>
                <a:lnTo>
                  <a:pt x="1648362" y="800101"/>
                </a:lnTo>
                <a:lnTo>
                  <a:pt x="1647171" y="802482"/>
                </a:lnTo>
                <a:lnTo>
                  <a:pt x="1618186" y="854076"/>
                </a:lnTo>
                <a:lnTo>
                  <a:pt x="1616995" y="856854"/>
                </a:lnTo>
                <a:lnTo>
                  <a:pt x="1615406" y="858838"/>
                </a:lnTo>
                <a:lnTo>
                  <a:pt x="1613024" y="860029"/>
                </a:lnTo>
                <a:lnTo>
                  <a:pt x="1610642" y="861219"/>
                </a:lnTo>
                <a:lnTo>
                  <a:pt x="1607862" y="861616"/>
                </a:lnTo>
                <a:lnTo>
                  <a:pt x="1604686" y="861616"/>
                </a:lnTo>
                <a:lnTo>
                  <a:pt x="1601510" y="861219"/>
                </a:lnTo>
                <a:lnTo>
                  <a:pt x="1598333" y="860426"/>
                </a:lnTo>
                <a:lnTo>
                  <a:pt x="1587216" y="854869"/>
                </a:lnTo>
                <a:lnTo>
                  <a:pt x="1576098" y="849313"/>
                </a:lnTo>
                <a:lnTo>
                  <a:pt x="1565378" y="843757"/>
                </a:lnTo>
                <a:lnTo>
                  <a:pt x="1555054" y="837804"/>
                </a:lnTo>
                <a:lnTo>
                  <a:pt x="1544334" y="831454"/>
                </a:lnTo>
                <a:lnTo>
                  <a:pt x="1533613" y="825104"/>
                </a:lnTo>
                <a:lnTo>
                  <a:pt x="1523687" y="818357"/>
                </a:lnTo>
                <a:lnTo>
                  <a:pt x="1513761" y="811213"/>
                </a:lnTo>
                <a:lnTo>
                  <a:pt x="1511379" y="808832"/>
                </a:lnTo>
                <a:lnTo>
                  <a:pt x="1509393" y="806451"/>
                </a:lnTo>
                <a:lnTo>
                  <a:pt x="1507805" y="803672"/>
                </a:lnTo>
                <a:lnTo>
                  <a:pt x="1507011" y="800894"/>
                </a:lnTo>
                <a:lnTo>
                  <a:pt x="1506614" y="798116"/>
                </a:lnTo>
                <a:lnTo>
                  <a:pt x="1507011" y="795735"/>
                </a:lnTo>
                <a:lnTo>
                  <a:pt x="1507408" y="793354"/>
                </a:lnTo>
                <a:lnTo>
                  <a:pt x="1508996" y="790972"/>
                </a:lnTo>
                <a:lnTo>
                  <a:pt x="1523687" y="765969"/>
                </a:lnTo>
                <a:lnTo>
                  <a:pt x="1539172" y="740569"/>
                </a:lnTo>
                <a:lnTo>
                  <a:pt x="1540363" y="738585"/>
                </a:lnTo>
                <a:lnTo>
                  <a:pt x="1541554" y="736204"/>
                </a:lnTo>
                <a:lnTo>
                  <a:pt x="1542349" y="733822"/>
                </a:lnTo>
                <a:lnTo>
                  <a:pt x="1542746" y="731441"/>
                </a:lnTo>
                <a:lnTo>
                  <a:pt x="1542349" y="729060"/>
                </a:lnTo>
                <a:lnTo>
                  <a:pt x="1541554" y="726679"/>
                </a:lnTo>
                <a:lnTo>
                  <a:pt x="1540363" y="724297"/>
                </a:lnTo>
                <a:lnTo>
                  <a:pt x="1539172" y="722313"/>
                </a:lnTo>
                <a:lnTo>
                  <a:pt x="1526069" y="709613"/>
                </a:lnTo>
                <a:lnTo>
                  <a:pt x="1513364" y="696913"/>
                </a:lnTo>
                <a:lnTo>
                  <a:pt x="1501849" y="683419"/>
                </a:lnTo>
                <a:lnTo>
                  <a:pt x="1489938" y="669529"/>
                </a:lnTo>
                <a:lnTo>
                  <a:pt x="1479615" y="654844"/>
                </a:lnTo>
                <a:lnTo>
                  <a:pt x="1470085" y="640160"/>
                </a:lnTo>
                <a:lnTo>
                  <a:pt x="1460953" y="624285"/>
                </a:lnTo>
                <a:lnTo>
                  <a:pt x="1452218" y="608410"/>
                </a:lnTo>
                <a:lnTo>
                  <a:pt x="1450630" y="606822"/>
                </a:lnTo>
                <a:lnTo>
                  <a:pt x="1448247" y="605235"/>
                </a:lnTo>
                <a:lnTo>
                  <a:pt x="1446262" y="604044"/>
                </a:lnTo>
                <a:lnTo>
                  <a:pt x="1443880" y="602854"/>
                </a:lnTo>
                <a:lnTo>
                  <a:pt x="1441498" y="602457"/>
                </a:lnTo>
                <a:lnTo>
                  <a:pt x="1439115" y="602457"/>
                </a:lnTo>
                <a:lnTo>
                  <a:pt x="1436733" y="602854"/>
                </a:lnTo>
                <a:lnTo>
                  <a:pt x="1433954" y="603647"/>
                </a:lnTo>
                <a:lnTo>
                  <a:pt x="1406160" y="611982"/>
                </a:lnTo>
                <a:lnTo>
                  <a:pt x="1377572" y="619522"/>
                </a:lnTo>
                <a:lnTo>
                  <a:pt x="1375190" y="620316"/>
                </a:lnTo>
                <a:lnTo>
                  <a:pt x="1372411" y="620713"/>
                </a:lnTo>
                <a:lnTo>
                  <a:pt x="1369631" y="619919"/>
                </a:lnTo>
                <a:lnTo>
                  <a:pt x="1367249" y="619126"/>
                </a:lnTo>
                <a:lnTo>
                  <a:pt x="1364867" y="617538"/>
                </a:lnTo>
                <a:lnTo>
                  <a:pt x="1362882" y="615157"/>
                </a:lnTo>
                <a:lnTo>
                  <a:pt x="1360896" y="612775"/>
                </a:lnTo>
                <a:lnTo>
                  <a:pt x="1359308" y="609600"/>
                </a:lnTo>
                <a:lnTo>
                  <a:pt x="1354941" y="598488"/>
                </a:lnTo>
                <a:lnTo>
                  <a:pt x="1350970" y="586979"/>
                </a:lnTo>
                <a:lnTo>
                  <a:pt x="1347397" y="575072"/>
                </a:lnTo>
                <a:lnTo>
                  <a:pt x="1343823" y="563166"/>
                </a:lnTo>
                <a:lnTo>
                  <a:pt x="1341044" y="551657"/>
                </a:lnTo>
                <a:lnTo>
                  <a:pt x="1338264" y="539750"/>
                </a:lnTo>
                <a:lnTo>
                  <a:pt x="1335882" y="527447"/>
                </a:lnTo>
                <a:lnTo>
                  <a:pt x="1333897" y="515541"/>
                </a:lnTo>
                <a:lnTo>
                  <a:pt x="1333500" y="512366"/>
                </a:lnTo>
                <a:lnTo>
                  <a:pt x="1333897" y="509191"/>
                </a:lnTo>
                <a:lnTo>
                  <a:pt x="1335088" y="506413"/>
                </a:lnTo>
                <a:lnTo>
                  <a:pt x="1336279" y="503635"/>
                </a:lnTo>
                <a:lnTo>
                  <a:pt x="1337867" y="501650"/>
                </a:lnTo>
                <a:lnTo>
                  <a:pt x="1339853" y="499666"/>
                </a:lnTo>
                <a:lnTo>
                  <a:pt x="1342235" y="498475"/>
                </a:lnTo>
                <a:lnTo>
                  <a:pt x="1345014" y="498079"/>
                </a:lnTo>
                <a:lnTo>
                  <a:pt x="1373602" y="490538"/>
                </a:lnTo>
                <a:lnTo>
                  <a:pt x="1401793" y="483394"/>
                </a:lnTo>
                <a:lnTo>
                  <a:pt x="1404969" y="482997"/>
                </a:lnTo>
                <a:lnTo>
                  <a:pt x="1407351" y="482204"/>
                </a:lnTo>
                <a:lnTo>
                  <a:pt x="1409336" y="481013"/>
                </a:lnTo>
                <a:lnTo>
                  <a:pt x="1411322" y="479029"/>
                </a:lnTo>
                <a:lnTo>
                  <a:pt x="1412513" y="477441"/>
                </a:lnTo>
                <a:lnTo>
                  <a:pt x="1414101" y="475060"/>
                </a:lnTo>
                <a:lnTo>
                  <a:pt x="1414895" y="473075"/>
                </a:lnTo>
                <a:lnTo>
                  <a:pt x="1415292" y="470297"/>
                </a:lnTo>
                <a:lnTo>
                  <a:pt x="1414895" y="452835"/>
                </a:lnTo>
                <a:lnTo>
                  <a:pt x="1414895" y="434579"/>
                </a:lnTo>
                <a:lnTo>
                  <a:pt x="1416086" y="416719"/>
                </a:lnTo>
                <a:lnTo>
                  <a:pt x="1417675" y="398860"/>
                </a:lnTo>
                <a:lnTo>
                  <a:pt x="1420454" y="381000"/>
                </a:lnTo>
                <a:lnTo>
                  <a:pt x="1424424" y="363538"/>
                </a:lnTo>
                <a:lnTo>
                  <a:pt x="1428792" y="346075"/>
                </a:lnTo>
                <a:lnTo>
                  <a:pt x="1433954" y="329010"/>
                </a:lnTo>
                <a:lnTo>
                  <a:pt x="1434351" y="326232"/>
                </a:lnTo>
                <a:lnTo>
                  <a:pt x="1433954" y="323850"/>
                </a:lnTo>
                <a:lnTo>
                  <a:pt x="1433160" y="321469"/>
                </a:lnTo>
                <a:lnTo>
                  <a:pt x="1432365" y="319485"/>
                </a:lnTo>
                <a:lnTo>
                  <a:pt x="1430777" y="317103"/>
                </a:lnTo>
                <a:lnTo>
                  <a:pt x="1429189" y="315516"/>
                </a:lnTo>
                <a:lnTo>
                  <a:pt x="1427204" y="313928"/>
                </a:lnTo>
                <a:lnTo>
                  <a:pt x="1424821" y="312738"/>
                </a:lnTo>
                <a:lnTo>
                  <a:pt x="1373205" y="284163"/>
                </a:lnTo>
                <a:lnTo>
                  <a:pt x="1370823" y="282972"/>
                </a:lnTo>
                <a:lnTo>
                  <a:pt x="1369234" y="280988"/>
                </a:lnTo>
                <a:lnTo>
                  <a:pt x="1367646" y="279003"/>
                </a:lnTo>
                <a:lnTo>
                  <a:pt x="1366455" y="276225"/>
                </a:lnTo>
                <a:lnTo>
                  <a:pt x="1366058" y="273447"/>
                </a:lnTo>
                <a:lnTo>
                  <a:pt x="1366058" y="270669"/>
                </a:lnTo>
                <a:lnTo>
                  <a:pt x="1366455" y="267494"/>
                </a:lnTo>
                <a:lnTo>
                  <a:pt x="1367249" y="264319"/>
                </a:lnTo>
                <a:lnTo>
                  <a:pt x="1372411" y="252810"/>
                </a:lnTo>
                <a:lnTo>
                  <a:pt x="1377969" y="242094"/>
                </a:lnTo>
                <a:lnTo>
                  <a:pt x="1383528" y="231378"/>
                </a:lnTo>
                <a:lnTo>
                  <a:pt x="1389484" y="220663"/>
                </a:lnTo>
                <a:lnTo>
                  <a:pt x="1395837" y="209947"/>
                </a:lnTo>
                <a:lnTo>
                  <a:pt x="1402190" y="199628"/>
                </a:lnTo>
                <a:lnTo>
                  <a:pt x="1409336" y="189706"/>
                </a:lnTo>
                <a:lnTo>
                  <a:pt x="1416483" y="179784"/>
                </a:lnTo>
                <a:lnTo>
                  <a:pt x="1418469" y="177403"/>
                </a:lnTo>
                <a:lnTo>
                  <a:pt x="1421248" y="175419"/>
                </a:lnTo>
                <a:lnTo>
                  <a:pt x="1423630" y="173831"/>
                </a:lnTo>
                <a:lnTo>
                  <a:pt x="1426410" y="173038"/>
                </a:lnTo>
                <a:lnTo>
                  <a:pt x="1429189" y="172641"/>
                </a:lnTo>
                <a:lnTo>
                  <a:pt x="1431571" y="173038"/>
                </a:lnTo>
                <a:lnTo>
                  <a:pt x="1434351" y="173831"/>
                </a:lnTo>
                <a:lnTo>
                  <a:pt x="1436336" y="175022"/>
                </a:lnTo>
                <a:lnTo>
                  <a:pt x="1462144" y="189706"/>
                </a:lnTo>
                <a:lnTo>
                  <a:pt x="1486761" y="205184"/>
                </a:lnTo>
                <a:lnTo>
                  <a:pt x="1489144" y="206375"/>
                </a:lnTo>
                <a:lnTo>
                  <a:pt x="1491526" y="207566"/>
                </a:lnTo>
                <a:lnTo>
                  <a:pt x="1493908" y="207963"/>
                </a:lnTo>
                <a:lnTo>
                  <a:pt x="1496688" y="208359"/>
                </a:lnTo>
                <a:lnTo>
                  <a:pt x="1499070" y="207963"/>
                </a:lnTo>
                <a:lnTo>
                  <a:pt x="1501452" y="207169"/>
                </a:lnTo>
                <a:lnTo>
                  <a:pt x="1503835" y="206375"/>
                </a:lnTo>
                <a:lnTo>
                  <a:pt x="1505820" y="205184"/>
                </a:lnTo>
                <a:lnTo>
                  <a:pt x="1518128" y="192088"/>
                </a:lnTo>
                <a:lnTo>
                  <a:pt x="1530834" y="179784"/>
                </a:lnTo>
                <a:lnTo>
                  <a:pt x="1544731" y="167878"/>
                </a:lnTo>
                <a:lnTo>
                  <a:pt x="1558231" y="155972"/>
                </a:lnTo>
                <a:lnTo>
                  <a:pt x="1572922" y="145653"/>
                </a:lnTo>
                <a:lnTo>
                  <a:pt x="1587613" y="136128"/>
                </a:lnTo>
                <a:lnTo>
                  <a:pt x="1603495" y="127000"/>
                </a:lnTo>
                <a:lnTo>
                  <a:pt x="1619377" y="118269"/>
                </a:lnTo>
                <a:lnTo>
                  <a:pt x="1620965" y="116284"/>
                </a:lnTo>
                <a:lnTo>
                  <a:pt x="1622553" y="114300"/>
                </a:lnTo>
                <a:lnTo>
                  <a:pt x="1623745" y="112316"/>
                </a:lnTo>
                <a:lnTo>
                  <a:pt x="1624936" y="109934"/>
                </a:lnTo>
                <a:lnTo>
                  <a:pt x="1625333" y="107553"/>
                </a:lnTo>
                <a:lnTo>
                  <a:pt x="1625333" y="105172"/>
                </a:lnTo>
                <a:lnTo>
                  <a:pt x="1624936" y="102791"/>
                </a:lnTo>
                <a:lnTo>
                  <a:pt x="1624142" y="100409"/>
                </a:lnTo>
                <a:lnTo>
                  <a:pt x="1615803" y="71834"/>
                </a:lnTo>
                <a:lnTo>
                  <a:pt x="1608260" y="44053"/>
                </a:lnTo>
                <a:lnTo>
                  <a:pt x="1607465" y="41275"/>
                </a:lnTo>
                <a:lnTo>
                  <a:pt x="1607465" y="38894"/>
                </a:lnTo>
                <a:lnTo>
                  <a:pt x="1607862" y="36116"/>
                </a:lnTo>
                <a:lnTo>
                  <a:pt x="1609054" y="33734"/>
                </a:lnTo>
                <a:lnTo>
                  <a:pt x="1610245" y="31353"/>
                </a:lnTo>
                <a:lnTo>
                  <a:pt x="1612627" y="28972"/>
                </a:lnTo>
                <a:lnTo>
                  <a:pt x="1615009" y="26987"/>
                </a:lnTo>
                <a:lnTo>
                  <a:pt x="1617789" y="25400"/>
                </a:lnTo>
                <a:lnTo>
                  <a:pt x="1629303" y="21034"/>
                </a:lnTo>
                <a:lnTo>
                  <a:pt x="1641215" y="17066"/>
                </a:lnTo>
                <a:lnTo>
                  <a:pt x="1652729" y="13494"/>
                </a:lnTo>
                <a:lnTo>
                  <a:pt x="1664641" y="10319"/>
                </a:lnTo>
                <a:lnTo>
                  <a:pt x="1676155" y="7541"/>
                </a:lnTo>
                <a:lnTo>
                  <a:pt x="1688464" y="4762"/>
                </a:lnTo>
                <a:lnTo>
                  <a:pt x="1700375" y="2381"/>
                </a:lnTo>
                <a:lnTo>
                  <a:pt x="1712287" y="0"/>
                </a:lnTo>
                <a:close/>
              </a:path>
            </a:pathLst>
          </a:custGeom>
          <a:solidFill>
            <a:srgbClr val="003C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11329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19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1331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②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362825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34" name="TextBox 3"/>
          <p:cNvSpPr>
            <a:spLocks noChangeArrowheads="1"/>
          </p:cNvSpPr>
          <p:nvPr/>
        </p:nvSpPr>
        <p:spPr bwMode="auto">
          <a:xfrm>
            <a:off x="4162425" y="2541588"/>
            <a:ext cx="3552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814" tIns="36407" rIns="72814" bIns="3640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  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方便同学们：避免取钱、存钱的繁琐步骤；避免因风沙原因、旧钱无法识别等情况影响现金充值。</a:t>
            </a:r>
          </a:p>
        </p:txBody>
      </p:sp>
      <p:pic>
        <p:nvPicPr>
          <p:cNvPr id="35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611438"/>
            <a:ext cx="117633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直接连接符 35"/>
          <p:cNvSpPr>
            <a:spLocks noChangeShapeType="1"/>
          </p:cNvSpPr>
          <p:nvPr/>
        </p:nvSpPr>
        <p:spPr bwMode="auto">
          <a:xfrm>
            <a:off x="6081713" y="1874838"/>
            <a:ext cx="2330450" cy="0"/>
          </a:xfrm>
          <a:prstGeom prst="line">
            <a:avLst/>
          </a:prstGeom>
          <a:noFill/>
          <a:ln w="3810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直接连接符 36"/>
          <p:cNvSpPr>
            <a:spLocks noChangeShapeType="1"/>
          </p:cNvSpPr>
          <p:nvPr/>
        </p:nvSpPr>
        <p:spPr bwMode="auto">
          <a:xfrm>
            <a:off x="1909763" y="1874838"/>
            <a:ext cx="2230437" cy="0"/>
          </a:xfrm>
          <a:prstGeom prst="line">
            <a:avLst/>
          </a:prstGeom>
          <a:noFill/>
          <a:ln w="3810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5" name="TextBox 1"/>
          <p:cNvSpPr>
            <a:spLocks noChangeArrowheads="1"/>
          </p:cNvSpPr>
          <p:nvPr/>
        </p:nvSpPr>
        <p:spPr bwMode="auto">
          <a:xfrm>
            <a:off x="2627313" y="1517650"/>
            <a:ext cx="3638550" cy="642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2814" tIns="36407" rIns="72814" bIns="36407">
            <a:spAutoFit/>
          </a:bodyPr>
          <a:lstStyle/>
          <a:p>
            <a:r>
              <a:rPr lang="zh-CN" altLang="en-US" sz="35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为什么要圈存？</a:t>
            </a:r>
            <a:endParaRPr lang="en-GB" altLang="zh-CN" sz="290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9" name="TextBox 6"/>
          <p:cNvSpPr>
            <a:spLocks noChangeArrowheads="1"/>
          </p:cNvSpPr>
          <p:nvPr/>
        </p:nvSpPr>
        <p:spPr bwMode="auto">
          <a:xfrm>
            <a:off x="4137025" y="4391025"/>
            <a:ext cx="35782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814" tIns="36407" rIns="72814" bIns="36407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AutoNum type="arabicPlain" startAt="2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方便校园管理：财务管理需要提高效率、减少现金流；网络建设的深入需要根据圈存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开通用网权限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1600"/>
          </a:p>
        </p:txBody>
      </p:sp>
      <p:sp>
        <p:nvSpPr>
          <p:cNvPr id="41" name="圆角矩形 8"/>
          <p:cNvSpPr>
            <a:spLocks noChangeArrowheads="1"/>
          </p:cNvSpPr>
          <p:nvPr/>
        </p:nvSpPr>
        <p:spPr bwMode="auto">
          <a:xfrm>
            <a:off x="2643188" y="2436813"/>
            <a:ext cx="5214937" cy="15541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AFABAB"/>
            </a:solidFill>
            <a:prstDash val="sysDash"/>
            <a:round/>
            <a:headEnd/>
            <a:tailEnd/>
          </a:ln>
        </p:spPr>
        <p:txBody>
          <a:bodyPr lIns="72814" tIns="36407" rIns="72814" bIns="36407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2" name="直接连接符 41"/>
          <p:cNvSpPr>
            <a:spLocks noChangeShapeType="1"/>
          </p:cNvSpPr>
          <p:nvPr/>
        </p:nvSpPr>
        <p:spPr bwMode="auto">
          <a:xfrm>
            <a:off x="3983038" y="2436813"/>
            <a:ext cx="0" cy="1554162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圆角矩形 42"/>
          <p:cNvSpPr>
            <a:spLocks noChangeArrowheads="1"/>
          </p:cNvSpPr>
          <p:nvPr/>
        </p:nvSpPr>
        <p:spPr bwMode="auto">
          <a:xfrm>
            <a:off x="2643188" y="4264025"/>
            <a:ext cx="5214937" cy="15541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264D"/>
            </a:solidFill>
            <a:prstDash val="sysDash"/>
            <a:round/>
            <a:headEnd/>
            <a:tailEnd/>
          </a:ln>
        </p:spPr>
        <p:txBody>
          <a:bodyPr lIns="72814" tIns="36407" rIns="72814" bIns="36407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4" name="直接连接符 43"/>
          <p:cNvSpPr>
            <a:spLocks noChangeShapeType="1"/>
          </p:cNvSpPr>
          <p:nvPr/>
        </p:nvSpPr>
        <p:spPr bwMode="auto">
          <a:xfrm>
            <a:off x="3983038" y="4264025"/>
            <a:ext cx="0" cy="1554163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ash"/>
            <a:round/>
          </a:ln>
        </p:spPr>
        <p:txBody>
          <a:bodyPr lIns="72814" tIns="36407" rIns="72814" bIns="36407"/>
          <a:lstStyle/>
          <a:p>
            <a:pPr>
              <a:defRPr/>
            </a:pPr>
            <a:endParaRPr lang="zh-CN" altLang="en-US" b="1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301" name="组合 38"/>
          <p:cNvGrpSpPr>
            <a:grpSpLocks/>
          </p:cNvGrpSpPr>
          <p:nvPr/>
        </p:nvGrpSpPr>
        <p:grpSpPr bwMode="auto">
          <a:xfrm>
            <a:off x="1447800" y="4930775"/>
            <a:ext cx="820738" cy="819150"/>
            <a:chOff x="0" y="0"/>
            <a:chExt cx="806292" cy="695970"/>
          </a:xfrm>
        </p:grpSpPr>
        <p:sp>
          <p:nvSpPr>
            <p:cNvPr id="12302" name="矩形 39"/>
            <p:cNvSpPr>
              <a:spLocks noChangeArrowheads="1"/>
            </p:cNvSpPr>
            <p:nvPr/>
          </p:nvSpPr>
          <p:spPr bwMode="auto">
            <a:xfrm>
              <a:off x="0" y="0"/>
              <a:ext cx="806292" cy="39088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2303" name="组合 4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762" y="390760"/>
              <a:ext cx="804514" cy="305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https://timgsa.baidu.com/timg?image&amp;quality=80&amp;size=b9999_10000&amp;sec=1494179948673&amp;di=194c2bcdc335f0994e97bd39de43da53&amp;imgtype=0&amp;src=http%3A%2F%2Fstatic.fx286.com%2Fupfiles%2Fup%2F201601%2F9e18d3531882c1d7407013d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4452938"/>
            <a:ext cx="10985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饼形 42"/>
          <p:cNvSpPr/>
          <p:nvPr/>
        </p:nvSpPr>
        <p:spPr bwMode="auto">
          <a:xfrm rot="20758557">
            <a:off x="812800" y="1427163"/>
            <a:ext cx="762000" cy="8842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C00000"/>
          </a:solidFill>
          <a:ln w="25400" cap="flat" cmpd="sng">
            <a:solidFill>
              <a:srgbClr val="C00000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 noProof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42875" y="2786063"/>
            <a:ext cx="2238375" cy="3754437"/>
            <a:chOff x="0" y="0"/>
            <a:chExt cx="1965046" cy="389861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963517" cy="389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8" name="TextBox 16"/>
            <p:cNvSpPr>
              <a:spLocks noChangeArrowheads="1"/>
            </p:cNvSpPr>
            <p:nvPr/>
          </p:nvSpPr>
          <p:spPr bwMode="auto">
            <a:xfrm>
              <a:off x="1244966" y="119727"/>
              <a:ext cx="504056" cy="383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309" name="TextBox 17"/>
            <p:cNvSpPr>
              <a:spLocks noChangeArrowheads="1"/>
            </p:cNvSpPr>
            <p:nvPr/>
          </p:nvSpPr>
          <p:spPr bwMode="auto">
            <a:xfrm>
              <a:off x="1352978" y="1224136"/>
              <a:ext cx="612068" cy="383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10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28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2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③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3800475" y="2454275"/>
            <a:ext cx="3579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如何圈存</a:t>
            </a:r>
            <a:endParaRPr lang="en-GB" altLang="zh-CN" sz="290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124075" y="1851025"/>
            <a:ext cx="1752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814" tIns="36407" rIns="72814" bIns="36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1000" cap="all" spc="239" noProof="1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11000" cap="all" spc="239" noProof="1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custGeom>
            <a:avLst/>
            <a:gdLst/>
            <a:ahLst/>
            <a:cxnLst>
              <a:cxn ang="0">
                <a:pos x="1115" y="0"/>
              </a:cxn>
              <a:cxn ang="0">
                <a:pos x="1277" y="0"/>
              </a:cxn>
              <a:cxn ang="0">
                <a:pos x="1428" y="2"/>
              </a:cxn>
              <a:cxn ang="0">
                <a:pos x="1569" y="2"/>
              </a:cxn>
              <a:cxn ang="0">
                <a:pos x="1698" y="4"/>
              </a:cxn>
              <a:cxn ang="0">
                <a:pos x="1816" y="6"/>
              </a:cxn>
              <a:cxn ang="0">
                <a:pos x="1922" y="7"/>
              </a:cxn>
              <a:cxn ang="0">
                <a:pos x="2018" y="11"/>
              </a:cxn>
              <a:cxn ang="0">
                <a:pos x="2102" y="14"/>
              </a:cxn>
              <a:cxn ang="0">
                <a:pos x="2201" y="20"/>
              </a:cxn>
              <a:cxn ang="0">
                <a:pos x="2293" y="32"/>
              </a:cxn>
              <a:cxn ang="0">
                <a:pos x="2375" y="46"/>
              </a:cxn>
              <a:cxn ang="0">
                <a:pos x="2452" y="63"/>
              </a:cxn>
              <a:cxn ang="0">
                <a:pos x="2518" y="84"/>
              </a:cxn>
              <a:cxn ang="0">
                <a:pos x="2579" y="107"/>
              </a:cxn>
              <a:cxn ang="0">
                <a:pos x="2633" y="131"/>
              </a:cxn>
              <a:cxn ang="0">
                <a:pos x="2680" y="157"/>
              </a:cxn>
              <a:cxn ang="0">
                <a:pos x="2722" y="185"/>
              </a:cxn>
              <a:cxn ang="0">
                <a:pos x="2756" y="213"/>
              </a:cxn>
              <a:cxn ang="0">
                <a:pos x="2788" y="241"/>
              </a:cxn>
              <a:cxn ang="0">
                <a:pos x="2812" y="269"/>
              </a:cxn>
              <a:cxn ang="0">
                <a:pos x="2835" y="295"/>
              </a:cxn>
              <a:cxn ang="0">
                <a:pos x="2852" y="319"/>
              </a:cxn>
              <a:cxn ang="0">
                <a:pos x="2868" y="295"/>
              </a:cxn>
              <a:cxn ang="0">
                <a:pos x="2891" y="269"/>
              </a:cxn>
              <a:cxn ang="0">
                <a:pos x="2915" y="241"/>
              </a:cxn>
              <a:cxn ang="0">
                <a:pos x="2946" y="213"/>
              </a:cxn>
              <a:cxn ang="0">
                <a:pos x="2981" y="185"/>
              </a:cxn>
              <a:cxn ang="0">
                <a:pos x="3023" y="157"/>
              </a:cxn>
              <a:cxn ang="0">
                <a:pos x="3070" y="131"/>
              </a:cxn>
              <a:cxn ang="0">
                <a:pos x="3124" y="107"/>
              </a:cxn>
              <a:cxn ang="0">
                <a:pos x="3185" y="84"/>
              </a:cxn>
              <a:cxn ang="0">
                <a:pos x="3253" y="63"/>
              </a:cxn>
              <a:cxn ang="0">
                <a:pos x="3328" y="46"/>
              </a:cxn>
              <a:cxn ang="0">
                <a:pos x="3409" y="32"/>
              </a:cxn>
              <a:cxn ang="0">
                <a:pos x="3502" y="20"/>
              </a:cxn>
              <a:cxn ang="0">
                <a:pos x="3601" y="14"/>
              </a:cxn>
              <a:cxn ang="0">
                <a:pos x="3684" y="11"/>
              </a:cxn>
              <a:cxn ang="0">
                <a:pos x="3780" y="7"/>
              </a:cxn>
              <a:cxn ang="0">
                <a:pos x="3886" y="6"/>
              </a:cxn>
              <a:cxn ang="0">
                <a:pos x="4005" y="4"/>
              </a:cxn>
              <a:cxn ang="0">
                <a:pos x="4134" y="2"/>
              </a:cxn>
              <a:cxn ang="0">
                <a:pos x="4275" y="2"/>
              </a:cxn>
              <a:cxn ang="0">
                <a:pos x="4426" y="0"/>
              </a:cxn>
              <a:cxn ang="0">
                <a:pos x="4588" y="0"/>
              </a:cxn>
              <a:cxn ang="0">
                <a:pos x="4799" y="0"/>
              </a:cxn>
              <a:cxn ang="0">
                <a:pos x="4999" y="2"/>
              </a:cxn>
              <a:cxn ang="0">
                <a:pos x="5189" y="4"/>
              </a:cxn>
              <a:cxn ang="0">
                <a:pos x="5368" y="6"/>
              </a:cxn>
              <a:cxn ang="0">
                <a:pos x="5541" y="7"/>
              </a:cxn>
              <a:cxn ang="0">
                <a:pos x="5702" y="9"/>
              </a:cxn>
              <a:cxn ang="0">
                <a:pos x="5702" y="1219"/>
              </a:cxn>
              <a:cxn ang="0">
                <a:pos x="0" y="1219"/>
              </a:cxn>
              <a:cxn ang="0">
                <a:pos x="0" y="9"/>
              </a:cxn>
              <a:cxn ang="0">
                <a:pos x="164" y="7"/>
              </a:cxn>
              <a:cxn ang="0">
                <a:pos x="335" y="6"/>
              </a:cxn>
              <a:cxn ang="0">
                <a:pos x="514" y="4"/>
              </a:cxn>
              <a:cxn ang="0">
                <a:pos x="704" y="2"/>
              </a:cxn>
              <a:cxn ang="0">
                <a:pos x="904" y="0"/>
              </a:cxn>
              <a:cxn ang="0">
                <a:pos x="1115" y="0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0" y="4862513"/>
            <a:ext cx="9144000" cy="561975"/>
          </a:xfrm>
          <a:custGeom>
            <a:avLst/>
            <a:gdLst/>
            <a:ahLst/>
            <a:cxnLst>
              <a:cxn ang="0">
                <a:pos x="1184" y="0"/>
              </a:cxn>
              <a:cxn ang="0">
                <a:pos x="1492" y="2"/>
              </a:cxn>
              <a:cxn ang="0">
                <a:pos x="1754" y="5"/>
              </a:cxn>
              <a:cxn ang="0">
                <a:pos x="1968" y="11"/>
              </a:cxn>
              <a:cxn ang="0">
                <a:pos x="2156" y="19"/>
              </a:cxn>
              <a:cxn ang="0">
                <a:pos x="2333" y="42"/>
              </a:cxn>
              <a:cxn ang="0">
                <a:pos x="2480" y="78"/>
              </a:cxn>
              <a:cxn ang="0">
                <a:pos x="2598" y="122"/>
              </a:cxn>
              <a:cxn ang="0">
                <a:pos x="2690" y="172"/>
              </a:cxn>
              <a:cxn ang="0">
                <a:pos x="2763" y="225"/>
              </a:cxn>
              <a:cxn ang="0">
                <a:pos x="2816" y="277"/>
              </a:cxn>
              <a:cxn ang="0">
                <a:pos x="2852" y="326"/>
              </a:cxn>
              <a:cxn ang="0">
                <a:pos x="2887" y="277"/>
              </a:cxn>
              <a:cxn ang="0">
                <a:pos x="2939" y="225"/>
              </a:cxn>
              <a:cxn ang="0">
                <a:pos x="3012" y="172"/>
              </a:cxn>
              <a:cxn ang="0">
                <a:pos x="3105" y="122"/>
              </a:cxn>
              <a:cxn ang="0">
                <a:pos x="3223" y="78"/>
              </a:cxn>
              <a:cxn ang="0">
                <a:pos x="3369" y="42"/>
              </a:cxn>
              <a:cxn ang="0">
                <a:pos x="3547" y="19"/>
              </a:cxn>
              <a:cxn ang="0">
                <a:pos x="3735" y="11"/>
              </a:cxn>
              <a:cxn ang="0">
                <a:pos x="3949" y="5"/>
              </a:cxn>
              <a:cxn ang="0">
                <a:pos x="4210" y="2"/>
              </a:cxn>
              <a:cxn ang="0">
                <a:pos x="4519" y="0"/>
              </a:cxn>
              <a:cxn ang="0">
                <a:pos x="4907" y="0"/>
              </a:cxn>
              <a:cxn ang="0">
                <a:pos x="5318" y="2"/>
              </a:cxn>
              <a:cxn ang="0">
                <a:pos x="5702" y="5"/>
              </a:cxn>
              <a:cxn ang="0">
                <a:pos x="5513" y="72"/>
              </a:cxn>
              <a:cxn ang="0">
                <a:pos x="5116" y="70"/>
              </a:cxn>
              <a:cxn ang="0">
                <a:pos x="4689" y="68"/>
              </a:cxn>
              <a:cxn ang="0">
                <a:pos x="4358" y="70"/>
              </a:cxn>
              <a:cxn ang="0">
                <a:pos x="4073" y="72"/>
              </a:cxn>
              <a:cxn ang="0">
                <a:pos x="3836" y="75"/>
              </a:cxn>
              <a:cxn ang="0">
                <a:pos x="3648" y="80"/>
              </a:cxn>
              <a:cxn ang="0">
                <a:pos x="3455" y="98"/>
              </a:cxn>
              <a:cxn ang="0">
                <a:pos x="3293" y="127"/>
              </a:cxn>
              <a:cxn ang="0">
                <a:pos x="3162" y="167"/>
              </a:cxn>
              <a:cxn ang="0">
                <a:pos x="3056" y="214"/>
              </a:cxn>
              <a:cxn ang="0">
                <a:pos x="2974" y="266"/>
              </a:cxn>
              <a:cxn ang="0">
                <a:pos x="2911" y="320"/>
              </a:cxn>
              <a:cxn ang="0">
                <a:pos x="2868" y="371"/>
              </a:cxn>
              <a:cxn ang="0">
                <a:pos x="2835" y="371"/>
              </a:cxn>
              <a:cxn ang="0">
                <a:pos x="2791" y="320"/>
              </a:cxn>
              <a:cxn ang="0">
                <a:pos x="2730" y="266"/>
              </a:cxn>
              <a:cxn ang="0">
                <a:pos x="2647" y="214"/>
              </a:cxn>
              <a:cxn ang="0">
                <a:pos x="2542" y="167"/>
              </a:cxn>
              <a:cxn ang="0">
                <a:pos x="2410" y="127"/>
              </a:cxn>
              <a:cxn ang="0">
                <a:pos x="2248" y="98"/>
              </a:cxn>
              <a:cxn ang="0">
                <a:pos x="2055" y="80"/>
              </a:cxn>
              <a:cxn ang="0">
                <a:pos x="1867" y="75"/>
              </a:cxn>
              <a:cxn ang="0">
                <a:pos x="1630" y="72"/>
              </a:cxn>
              <a:cxn ang="0">
                <a:pos x="1344" y="70"/>
              </a:cxn>
              <a:cxn ang="0">
                <a:pos x="1014" y="68"/>
              </a:cxn>
              <a:cxn ang="0">
                <a:pos x="587" y="70"/>
              </a:cxn>
              <a:cxn ang="0">
                <a:pos x="190" y="72"/>
              </a:cxn>
              <a:cxn ang="0">
                <a:pos x="0" y="5"/>
              </a:cxn>
              <a:cxn ang="0">
                <a:pos x="385" y="2"/>
              </a:cxn>
              <a:cxn ang="0">
                <a:pos x="796" y="0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25"/>
          <p:cNvGrpSpPr>
            <a:grpSpLocks/>
          </p:cNvGrpSpPr>
          <p:nvPr/>
        </p:nvGrpSpPr>
        <p:grpSpPr bwMode="auto">
          <a:xfrm>
            <a:off x="3035300" y="1208088"/>
            <a:ext cx="2560638" cy="1390650"/>
            <a:chOff x="4269415" y="1274763"/>
            <a:chExt cx="3600000" cy="1465504"/>
          </a:xfrm>
        </p:grpSpPr>
        <p:sp>
          <p:nvSpPr>
            <p:cNvPr id="4" name="TextBox 9"/>
            <p:cNvSpPr>
              <a:spLocks noChangeArrowheads="1"/>
            </p:cNvSpPr>
            <p:nvPr/>
          </p:nvSpPr>
          <p:spPr bwMode="auto">
            <a:xfrm>
              <a:off x="4916656" y="1311568"/>
              <a:ext cx="2727340" cy="1428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900" noProof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自助签约</a:t>
              </a:r>
              <a:endParaRPr lang="en-GB" altLang="zh-CN" sz="290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3500" noProof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altLang="zh-CN" sz="350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" name="直接连接符 10"/>
            <p:cNvSpPr>
              <a:spLocks noChangeShapeType="1"/>
            </p:cNvSpPr>
            <p:nvPr/>
          </p:nvSpPr>
          <p:spPr bwMode="auto">
            <a:xfrm>
              <a:off x="4269415" y="2104546"/>
              <a:ext cx="3600000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388" name="直接连接符 11"/>
            <p:cNvSpPr>
              <a:spLocks noChangeShapeType="1"/>
            </p:cNvSpPr>
            <p:nvPr/>
          </p:nvSpPr>
          <p:spPr bwMode="auto">
            <a:xfrm>
              <a:off x="4269415" y="1274763"/>
              <a:ext cx="3600000" cy="1"/>
            </a:xfrm>
            <a:prstGeom prst="line">
              <a:avLst/>
            </a:prstGeom>
            <a:noFill/>
            <a:ln w="28575">
              <a:solidFill>
                <a:srgbClr val="00264D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Box 13"/>
          <p:cNvSpPr>
            <a:spLocks noChangeArrowheads="1"/>
          </p:cNvSpPr>
          <p:nvPr/>
        </p:nvSpPr>
        <p:spPr bwMode="auto">
          <a:xfrm>
            <a:off x="2524125" y="3087688"/>
            <a:ext cx="6080125" cy="168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814" tIns="36407" rIns="72814" bIns="36407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500" noProof="1">
                <a:solidFill>
                  <a:srgbClr val="FF0000"/>
                </a:solidFill>
              </a:rPr>
              <a:t>签约</a:t>
            </a:r>
            <a:r>
              <a:rPr lang="zh-CN" altLang="en-US" sz="2200" noProof="1">
                <a:solidFill>
                  <a:schemeClr val="accent3">
                    <a:lumMod val="75000"/>
                  </a:schemeClr>
                </a:solidFill>
              </a:rPr>
              <a:t>是指将校园卡与本人所持有的学校统一  </a:t>
            </a:r>
            <a:endParaRPr lang="en-US" altLang="zh-CN" sz="2200" noProof="1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noProof="1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zh-CN" altLang="en-US" sz="2200" noProof="1">
                <a:solidFill>
                  <a:schemeClr val="accent3">
                    <a:lumMod val="75000"/>
                  </a:schemeClr>
                </a:solidFill>
              </a:rPr>
              <a:t>发放的</a:t>
            </a:r>
            <a:r>
              <a:rPr lang="zh-CN" altLang="en-US" sz="3500" u="sng" noProof="1">
                <a:solidFill>
                  <a:srgbClr val="FF0000"/>
                </a:solidFill>
              </a:rPr>
              <a:t>中国建设银行</a:t>
            </a:r>
            <a:r>
              <a:rPr lang="zh-CN" altLang="en-US" sz="2200" noProof="1">
                <a:solidFill>
                  <a:schemeClr val="accent3">
                    <a:lumMod val="75000"/>
                  </a:schemeClr>
                </a:solidFill>
              </a:rPr>
              <a:t>借记卡签约绑定。</a:t>
            </a:r>
          </a:p>
        </p:txBody>
      </p:sp>
      <p:sp>
        <p:nvSpPr>
          <p:cNvPr id="21" name="任意多边形 20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434262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5203" y="2802809"/>
            <a:ext cx="1649343" cy="364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3" name="组合 23"/>
          <p:cNvGrpSpPr>
            <a:grpSpLocks/>
          </p:cNvGrpSpPr>
          <p:nvPr/>
        </p:nvGrpSpPr>
        <p:grpSpPr bwMode="auto">
          <a:xfrm>
            <a:off x="357188" y="752475"/>
            <a:ext cx="1785937" cy="1176338"/>
            <a:chOff x="965258" y="1170044"/>
            <a:chExt cx="2007733" cy="1285875"/>
          </a:xfrm>
        </p:grpSpPr>
        <p:sp>
          <p:nvSpPr>
            <p:cNvPr id="15" name="椭圆 40"/>
            <p:cNvSpPr>
              <a:spLocks noChangeArrowheads="1"/>
            </p:cNvSpPr>
            <p:nvPr/>
          </p:nvSpPr>
          <p:spPr bwMode="auto">
            <a:xfrm>
              <a:off x="1018798" y="1170044"/>
              <a:ext cx="1284949" cy="1285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ash"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b="1" i="1" noProof="1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395" name="TextBox 41"/>
            <p:cNvSpPr>
              <a:spLocks noChangeArrowheads="1"/>
            </p:cNvSpPr>
            <p:nvPr/>
          </p:nvSpPr>
          <p:spPr bwMode="auto">
            <a:xfrm>
              <a:off x="965258" y="1276373"/>
              <a:ext cx="2007733" cy="105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700" b="1">
                  <a:solidFill>
                    <a:schemeClr val="bg1"/>
                  </a:solidFill>
                  <a:latin typeface="Impact" pitchFamily="34" charset="0"/>
                  <a:sym typeface="Impact" pitchFamily="34" charset="0"/>
                </a:rPr>
                <a:t> ①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饼形 42"/>
            <p:cNvSpPr/>
            <p:nvPr/>
          </p:nvSpPr>
          <p:spPr bwMode="auto">
            <a:xfrm rot="20758557">
              <a:off x="1116953" y="1504962"/>
              <a:ext cx="926235" cy="93360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00000"/>
            </a:solidFill>
            <a:ln w="25400" cap="flat" cmpd="sng">
              <a:solidFill>
                <a:srgbClr val="C00000"/>
              </a:solidFill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522288" y="612775"/>
            <a:ext cx="7407275" cy="46038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0" y="133350"/>
            <a:ext cx="411163" cy="509588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2" tIns="38396" rIns="76792" bIns="38396" anchor="ctr"/>
          <a:lstStyle/>
          <a:p>
            <a:pPr algn="ctr">
              <a:defRPr/>
            </a:pPr>
            <a:endParaRPr lang="zh-CN" altLang="en-US" sz="1600" noProof="1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cxnSp>
        <p:nvCxnSpPr>
          <p:cNvPr id="17411" name="直接连接符 11"/>
          <p:cNvCxnSpPr>
            <a:cxnSpLocks noChangeShapeType="1"/>
          </p:cNvCxnSpPr>
          <p:nvPr/>
        </p:nvCxnSpPr>
        <p:spPr bwMode="auto">
          <a:xfrm flipH="1">
            <a:off x="582613" y="384175"/>
            <a:ext cx="239712" cy="37465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cxnSp>
        <p:nvCxnSpPr>
          <p:cNvPr id="17412" name="直接连接符 14"/>
          <p:cNvCxnSpPr>
            <a:cxnSpLocks noChangeShapeType="1"/>
          </p:cNvCxnSpPr>
          <p:nvPr/>
        </p:nvCxnSpPr>
        <p:spPr bwMode="auto">
          <a:xfrm>
            <a:off x="282575" y="828675"/>
            <a:ext cx="8097838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grpSp>
        <p:nvGrpSpPr>
          <p:cNvPr id="17413" name="组合 35"/>
          <p:cNvGrpSpPr>
            <a:grpSpLocks/>
          </p:cNvGrpSpPr>
          <p:nvPr/>
        </p:nvGrpSpPr>
        <p:grpSpPr bwMode="auto">
          <a:xfrm>
            <a:off x="2397125" y="5184775"/>
            <a:ext cx="1971675" cy="711200"/>
            <a:chOff x="0" y="-37"/>
            <a:chExt cx="2772000" cy="750742"/>
          </a:xfrm>
        </p:grpSpPr>
        <p:sp>
          <p:nvSpPr>
            <p:cNvPr id="17414" name="矩形 21"/>
            <p:cNvSpPr>
              <a:spLocks noChangeArrowheads="1"/>
            </p:cNvSpPr>
            <p:nvPr/>
          </p:nvSpPr>
          <p:spPr bwMode="auto">
            <a:xfrm>
              <a:off x="0" y="-37"/>
              <a:ext cx="2772000" cy="75074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15" name="矩形 30"/>
            <p:cNvSpPr>
              <a:spLocks noChangeArrowheads="1"/>
            </p:cNvSpPr>
            <p:nvPr/>
          </p:nvSpPr>
          <p:spPr bwMode="auto">
            <a:xfrm>
              <a:off x="35560" y="75270"/>
              <a:ext cx="2700880" cy="24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900">
                <a:solidFill>
                  <a:srgbClr val="132F55"/>
                </a:solidFill>
              </a:endParaRPr>
            </a:p>
          </p:txBody>
        </p:sp>
      </p:grpSp>
      <p:sp>
        <p:nvSpPr>
          <p:cNvPr id="17416" name="Content Placeholder 2"/>
          <p:cNvSpPr txBox="1">
            <a:spLocks noChangeArrowheads="1"/>
          </p:cNvSpPr>
          <p:nvPr/>
        </p:nvSpPr>
        <p:spPr bwMode="auto">
          <a:xfrm>
            <a:off x="433388" y="247650"/>
            <a:ext cx="29400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64D"/>
              </a:buClr>
              <a:buSzPct val="145000"/>
            </a:pPr>
            <a:r>
              <a:rPr lang="zh-CN" altLang="en-US" sz="190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自助签约操作流程</a:t>
            </a:r>
            <a:endParaRPr lang="en-US" altLang="en-US" sz="1900">
              <a:solidFill>
                <a:srgbClr val="3B3838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290513" y="1196975"/>
            <a:ext cx="8777287" cy="5353050"/>
            <a:chOff x="407988" y="1262130"/>
            <a:chExt cx="12344400" cy="5645495"/>
          </a:xfrm>
        </p:grpSpPr>
        <p:grpSp>
          <p:nvGrpSpPr>
            <p:cNvPr id="17418" name="组合 36"/>
            <p:cNvGrpSpPr>
              <a:grpSpLocks/>
            </p:cNvGrpSpPr>
            <p:nvPr/>
          </p:nvGrpSpPr>
          <p:grpSpPr bwMode="auto">
            <a:xfrm>
              <a:off x="407988" y="1262130"/>
              <a:ext cx="12344400" cy="1015933"/>
              <a:chOff x="0" y="-325306"/>
              <a:chExt cx="12345344" cy="1015735"/>
            </a:xfrm>
          </p:grpSpPr>
          <p:sp>
            <p:nvSpPr>
              <p:cNvPr id="17419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14874" cy="690429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文本框 24"/>
              <p:cNvSpPr txBox="1">
                <a:spLocks noChangeArrowheads="1"/>
              </p:cNvSpPr>
              <p:nvPr/>
            </p:nvSpPr>
            <p:spPr bwMode="auto">
              <a:xfrm>
                <a:off x="9077758" y="-325306"/>
                <a:ext cx="3267586" cy="74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rgbClr val="132F55"/>
                    </a:solidFill>
                    <a:latin typeface="Arial" pitchFamily="34" charset="0"/>
                  </a:rPr>
                  <a:t>1</a:t>
                </a:r>
                <a:r>
                  <a:rPr lang="zh-CN" altLang="en-US" sz="2000" b="1">
                    <a:solidFill>
                      <a:srgbClr val="132F55"/>
                    </a:solidFill>
                    <a:latin typeface="Arial" pitchFamily="34" charset="0"/>
                  </a:rPr>
                  <a:t>、校园卡放置于</a:t>
                </a:r>
                <a:endParaRPr lang="en-US" altLang="zh-CN" sz="2000" b="1">
                  <a:solidFill>
                    <a:srgbClr val="132F55"/>
                  </a:solidFill>
                  <a:latin typeface="Arial" pitchFamily="34" charset="0"/>
                </a:endParaRPr>
              </a:p>
              <a:p>
                <a:pPr algn="ctr"/>
                <a:r>
                  <a:rPr lang="zh-CN" altLang="en-US" sz="2000" b="1">
                    <a:solidFill>
                      <a:srgbClr val="132F55"/>
                    </a:solidFill>
                    <a:latin typeface="Arial" pitchFamily="34" charset="0"/>
                  </a:rPr>
                  <a:t>圈存机上</a:t>
                </a:r>
              </a:p>
            </p:txBody>
          </p:sp>
        </p:grpSp>
        <p:pic>
          <p:nvPicPr>
            <p:cNvPr id="1742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569" y="1285953"/>
              <a:ext cx="8995483" cy="562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347663" y="1219200"/>
            <a:ext cx="8832850" cy="5330825"/>
            <a:chOff x="3357541" y="1371009"/>
            <a:chExt cx="9438109" cy="4036016"/>
          </a:xfrm>
        </p:grpSpPr>
        <p:sp>
          <p:nvSpPr>
            <p:cNvPr id="17423" name="矩形 8"/>
            <p:cNvSpPr>
              <a:spLocks noChangeArrowheads="1"/>
            </p:cNvSpPr>
            <p:nvPr/>
          </p:nvSpPr>
          <p:spPr bwMode="auto">
            <a:xfrm>
              <a:off x="3371851" y="2338388"/>
              <a:ext cx="2771775" cy="3068637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7424" name="组合 37"/>
            <p:cNvGrpSpPr>
              <a:grpSpLocks/>
            </p:cNvGrpSpPr>
            <p:nvPr/>
          </p:nvGrpSpPr>
          <p:grpSpPr bwMode="auto">
            <a:xfrm>
              <a:off x="3371851" y="1587500"/>
              <a:ext cx="9423799" cy="890913"/>
              <a:chOff x="0" y="0"/>
              <a:chExt cx="9424563" cy="890739"/>
            </a:xfrm>
          </p:grpSpPr>
          <p:sp>
            <p:nvSpPr>
              <p:cNvPr id="17425" name="矩形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72000" cy="690429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6" name="文本框 25"/>
              <p:cNvSpPr txBox="1">
                <a:spLocks noChangeArrowheads="1"/>
              </p:cNvSpPr>
              <p:nvPr/>
            </p:nvSpPr>
            <p:spPr bwMode="auto">
              <a:xfrm>
                <a:off x="6794807" y="529603"/>
                <a:ext cx="2629756" cy="361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600" b="1">
                    <a:solidFill>
                      <a:srgbClr val="132F55"/>
                    </a:solidFill>
                    <a:latin typeface="Arial" pitchFamily="34" charset="0"/>
                  </a:rPr>
                  <a:t>2</a:t>
                </a:r>
                <a:r>
                  <a:rPr lang="zh-CN" altLang="en-US" sz="1600" b="1">
                    <a:solidFill>
                      <a:srgbClr val="132F55"/>
                    </a:solidFill>
                    <a:latin typeface="Arial" pitchFamily="34" charset="0"/>
                  </a:rPr>
                  <a:t>、点击</a:t>
                </a:r>
                <a:r>
                  <a:rPr lang="zh-CN" altLang="en-US" sz="2500" b="1">
                    <a:solidFill>
                      <a:srgbClr val="132F55"/>
                    </a:solidFill>
                    <a:latin typeface="Arial" pitchFamily="34" charset="0"/>
                  </a:rPr>
                  <a:t>签约服务</a:t>
                </a:r>
              </a:p>
            </p:txBody>
          </p:sp>
        </p:grpSp>
        <p:pic>
          <p:nvPicPr>
            <p:cNvPr id="17427" name="Picture 3" descr="C:\Users\Administrator\Documents\Tencent Files\362011101\FileRecv\MobileFile\IMG_0022.JPG"/>
            <p:cNvPicPr>
              <a:picLocks noChangeAspect="1" noChangeArrowheads="1"/>
            </p:cNvPicPr>
            <p:nvPr/>
          </p:nvPicPr>
          <p:blipFill>
            <a:blip r:embed="rId7"/>
            <a:srcRect t="7732" b="9155"/>
            <a:stretch>
              <a:fillRect/>
            </a:stretch>
          </p:blipFill>
          <p:spPr bwMode="auto">
            <a:xfrm>
              <a:off x="3357541" y="1371009"/>
              <a:ext cx="6835488" cy="403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组合 66"/>
          <p:cNvGrpSpPr>
            <a:grpSpLocks/>
          </p:cNvGrpSpPr>
          <p:nvPr/>
        </p:nvGrpSpPr>
        <p:grpSpPr bwMode="auto">
          <a:xfrm>
            <a:off x="361950" y="1222375"/>
            <a:ext cx="8705850" cy="5327650"/>
            <a:chOff x="508402" y="1288770"/>
            <a:chExt cx="12243984" cy="5618853"/>
          </a:xfrm>
        </p:grpSpPr>
        <p:grpSp>
          <p:nvGrpSpPr>
            <p:cNvPr id="17429" name="组合 38"/>
            <p:cNvGrpSpPr>
              <a:grpSpLocks/>
            </p:cNvGrpSpPr>
            <p:nvPr/>
          </p:nvGrpSpPr>
          <p:grpSpPr bwMode="auto">
            <a:xfrm>
              <a:off x="6191251" y="1587500"/>
              <a:ext cx="6561135" cy="2332590"/>
              <a:chOff x="0" y="0"/>
              <a:chExt cx="6561667" cy="2332136"/>
            </a:xfrm>
          </p:grpSpPr>
          <p:sp>
            <p:nvSpPr>
              <p:cNvPr id="17430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72000" cy="690429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文本框 26"/>
              <p:cNvSpPr txBox="1">
                <a:spLocks noChangeArrowheads="1"/>
              </p:cNvSpPr>
              <p:nvPr/>
            </p:nvSpPr>
            <p:spPr bwMode="auto">
              <a:xfrm>
                <a:off x="3458784" y="1829119"/>
                <a:ext cx="3102883" cy="503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600" b="1">
                    <a:solidFill>
                      <a:srgbClr val="132F55"/>
                    </a:solidFill>
                    <a:latin typeface="Arial" pitchFamily="34" charset="0"/>
                  </a:rPr>
                  <a:t>3</a:t>
                </a:r>
                <a:r>
                  <a:rPr lang="zh-CN" altLang="en-US" sz="1600" b="1">
                    <a:solidFill>
                      <a:srgbClr val="132F55"/>
                    </a:solidFill>
                    <a:latin typeface="Arial" pitchFamily="34" charset="0"/>
                  </a:rPr>
                  <a:t>、点击</a:t>
                </a:r>
                <a:r>
                  <a:rPr lang="zh-CN" altLang="en-US" sz="2500" b="1">
                    <a:solidFill>
                      <a:srgbClr val="132F55"/>
                    </a:solidFill>
                    <a:latin typeface="Arial" pitchFamily="34" charset="0"/>
                  </a:rPr>
                  <a:t>新办签约</a:t>
                </a:r>
              </a:p>
            </p:txBody>
          </p:sp>
        </p:grpSp>
        <p:grpSp>
          <p:nvGrpSpPr>
            <p:cNvPr id="17432" name="组合 34"/>
            <p:cNvGrpSpPr>
              <a:grpSpLocks/>
            </p:cNvGrpSpPr>
            <p:nvPr/>
          </p:nvGrpSpPr>
          <p:grpSpPr bwMode="auto">
            <a:xfrm>
              <a:off x="6191251" y="5467350"/>
              <a:ext cx="2771775" cy="750888"/>
              <a:chOff x="0" y="-37"/>
              <a:chExt cx="2772000" cy="750742"/>
            </a:xfrm>
          </p:grpSpPr>
          <p:sp>
            <p:nvSpPr>
              <p:cNvPr id="17433" name="矩形 22"/>
              <p:cNvSpPr>
                <a:spLocks noChangeArrowheads="1"/>
              </p:cNvSpPr>
              <p:nvPr/>
            </p:nvSpPr>
            <p:spPr bwMode="auto">
              <a:xfrm>
                <a:off x="0" y="-37"/>
                <a:ext cx="2772000" cy="750742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矩形 31"/>
              <p:cNvSpPr>
                <a:spLocks noChangeArrowheads="1"/>
              </p:cNvSpPr>
              <p:nvPr/>
            </p:nvSpPr>
            <p:spPr bwMode="auto">
              <a:xfrm>
                <a:off x="35559" y="75270"/>
                <a:ext cx="2700880" cy="243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 sz="900">
                  <a:solidFill>
                    <a:srgbClr val="132F55"/>
                  </a:solidFill>
                </a:endParaRPr>
              </a:p>
            </p:txBody>
          </p:sp>
        </p:grpSp>
        <p:pic>
          <p:nvPicPr>
            <p:cNvPr id="17435" name="Picture 4" descr="C:\Users\Administrator\Documents\Tencent Files\362011101\FileRecv\MobileFile\IMG_0023.JPG"/>
            <p:cNvPicPr>
              <a:picLocks noChangeAspect="1" noChangeArrowheads="1"/>
            </p:cNvPicPr>
            <p:nvPr/>
          </p:nvPicPr>
          <p:blipFill>
            <a:blip r:embed="rId8"/>
            <a:srcRect t="13530" b="3358"/>
            <a:stretch>
              <a:fillRect/>
            </a:stretch>
          </p:blipFill>
          <p:spPr bwMode="auto">
            <a:xfrm>
              <a:off x="508402" y="1288770"/>
              <a:ext cx="8976648" cy="5618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31788" y="1219200"/>
            <a:ext cx="8736012" cy="5324475"/>
            <a:chOff x="331788" y="1219200"/>
            <a:chExt cx="8736012" cy="5324475"/>
          </a:xfrm>
        </p:grpSpPr>
        <p:sp>
          <p:nvSpPr>
            <p:cNvPr id="17437" name="文本框 27"/>
            <p:cNvSpPr txBox="1">
              <a:spLocks noChangeArrowheads="1"/>
            </p:cNvSpPr>
            <p:nvPr/>
          </p:nvSpPr>
          <p:spPr bwMode="auto">
            <a:xfrm>
              <a:off x="6861549" y="4354141"/>
              <a:ext cx="2206251" cy="33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solidFill>
                    <a:srgbClr val="132F55"/>
                  </a:solidFill>
                  <a:latin typeface="Arial" pitchFamily="34" charset="0"/>
                </a:rPr>
                <a:t>4</a:t>
              </a:r>
              <a:r>
                <a:rPr lang="zh-CN" altLang="en-US" sz="1600" b="1">
                  <a:solidFill>
                    <a:srgbClr val="132F55"/>
                  </a:solidFill>
                  <a:latin typeface="Arial" pitchFamily="34" charset="0"/>
                </a:rPr>
                <a:t>、根据语音提示输入</a:t>
              </a:r>
            </a:p>
          </p:txBody>
        </p:sp>
        <p:grpSp>
          <p:nvGrpSpPr>
            <p:cNvPr id="17438" name="组合 1"/>
            <p:cNvGrpSpPr>
              <a:grpSpLocks/>
            </p:cNvGrpSpPr>
            <p:nvPr/>
          </p:nvGrpSpPr>
          <p:grpSpPr bwMode="auto">
            <a:xfrm>
              <a:off x="331788" y="1219200"/>
              <a:ext cx="8047412" cy="5324475"/>
              <a:chOff x="331788" y="1219200"/>
              <a:chExt cx="8047412" cy="5324475"/>
            </a:xfrm>
          </p:grpSpPr>
          <p:sp>
            <p:nvSpPr>
              <p:cNvPr id="17439" name="矩形 23"/>
              <p:cNvSpPr>
                <a:spLocks noChangeArrowheads="1"/>
              </p:cNvSpPr>
              <p:nvPr/>
            </p:nvSpPr>
            <p:spPr bwMode="auto">
              <a:xfrm>
                <a:off x="6408218" y="4862641"/>
                <a:ext cx="1970982" cy="160994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440" name="Picture 5" descr="C:\Users\Administrator\Documents\Tencent Files\362011101\FileRecv\MobileFile\IMG_0025.JPG"/>
              <p:cNvPicPr>
                <a:picLocks noChangeAspect="1" noChangeArrowheads="1"/>
              </p:cNvPicPr>
              <p:nvPr/>
            </p:nvPicPr>
            <p:blipFill>
              <a:blip r:embed="rId9"/>
              <a:srcRect t="5292" b="11597"/>
              <a:stretch>
                <a:fillRect/>
              </a:stretch>
            </p:blipFill>
            <p:spPr bwMode="auto">
              <a:xfrm>
                <a:off x="331788" y="1219200"/>
                <a:ext cx="6412642" cy="532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41" name="矩形 32"/>
            <p:cNvSpPr>
              <a:spLocks noChangeArrowheads="1"/>
            </p:cNvSpPr>
            <p:nvPr/>
          </p:nvSpPr>
          <p:spPr bwMode="auto">
            <a:xfrm>
              <a:off x="6944900" y="4730701"/>
              <a:ext cx="19204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zh-CN" altLang="en-US" sz="1600" b="1">
                  <a:solidFill>
                    <a:srgbClr val="132F55"/>
                  </a:solidFill>
                  <a:latin typeface="宋体" pitchFamily="2" charset="-122"/>
                </a:rPr>
                <a:t>  校园卡密码</a:t>
              </a:r>
              <a:endParaRPr lang="en-US" altLang="zh-CN" sz="1600" b="1">
                <a:solidFill>
                  <a:srgbClr val="132F55"/>
                </a:solidFill>
                <a:latin typeface="宋体" pitchFamily="2" charset="-122"/>
              </a:endParaRP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31788" y="1196975"/>
            <a:ext cx="8509000" cy="5353050"/>
            <a:chOff x="331605" y="1196975"/>
            <a:chExt cx="8509431" cy="5353049"/>
          </a:xfrm>
        </p:grpSpPr>
        <p:sp>
          <p:nvSpPr>
            <p:cNvPr id="17443" name="矩形 32"/>
            <p:cNvSpPr>
              <a:spLocks noChangeArrowheads="1"/>
            </p:cNvSpPr>
            <p:nvPr/>
          </p:nvSpPr>
          <p:spPr bwMode="auto">
            <a:xfrm>
              <a:off x="6920622" y="5107244"/>
              <a:ext cx="19204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zh-CN" altLang="en-US" sz="1600" b="1">
                  <a:solidFill>
                    <a:srgbClr val="132F55"/>
                  </a:solidFill>
                  <a:latin typeface="宋体" pitchFamily="2" charset="-122"/>
                </a:rPr>
                <a:t>  银行卡卡号</a:t>
              </a:r>
              <a:endParaRPr lang="en-US" altLang="zh-CN" sz="1600" b="1">
                <a:solidFill>
                  <a:srgbClr val="132F55"/>
                </a:solidFill>
                <a:latin typeface="宋体" pitchFamily="2" charset="-122"/>
              </a:endParaRPr>
            </a:p>
          </p:txBody>
        </p:sp>
        <p:pic>
          <p:nvPicPr>
            <p:cNvPr id="17444" name="图片 3"/>
            <p:cNvPicPr>
              <a:picLocks noChangeAspect="1" noChangeArrowheads="1"/>
            </p:cNvPicPr>
            <p:nvPr/>
          </p:nvPicPr>
          <p:blipFill>
            <a:blip r:embed="rId10"/>
            <a:srcRect t="7996"/>
            <a:stretch>
              <a:fillRect/>
            </a:stretch>
          </p:blipFill>
          <p:spPr bwMode="auto">
            <a:xfrm>
              <a:off x="331605" y="1196975"/>
              <a:ext cx="6412825" cy="535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331788" y="1219200"/>
            <a:ext cx="8509000" cy="5330825"/>
            <a:chOff x="331422" y="1219200"/>
            <a:chExt cx="8509614" cy="5330825"/>
          </a:xfrm>
        </p:grpSpPr>
        <p:sp>
          <p:nvSpPr>
            <p:cNvPr id="17446" name="矩形 32"/>
            <p:cNvSpPr>
              <a:spLocks noChangeArrowheads="1"/>
            </p:cNvSpPr>
            <p:nvPr/>
          </p:nvSpPr>
          <p:spPr bwMode="auto">
            <a:xfrm>
              <a:off x="6920622" y="5438166"/>
              <a:ext cx="19204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zh-CN" altLang="en-US" sz="1600" b="1">
                  <a:solidFill>
                    <a:srgbClr val="132F55"/>
                  </a:solidFill>
                  <a:latin typeface="宋体" pitchFamily="2" charset="-122"/>
                </a:rPr>
                <a:t>  银行卡密码</a:t>
              </a:r>
            </a:p>
          </p:txBody>
        </p:sp>
        <p:pic>
          <p:nvPicPr>
            <p:cNvPr id="17447" name="图片 5"/>
            <p:cNvPicPr>
              <a:picLocks noChangeAspect="1" noChangeArrowheads="1"/>
            </p:cNvPicPr>
            <p:nvPr/>
          </p:nvPicPr>
          <p:blipFill>
            <a:blip r:embed="rId11"/>
            <a:srcRect t="5602" b="4491"/>
            <a:stretch>
              <a:fillRect/>
            </a:stretch>
          </p:blipFill>
          <p:spPr bwMode="auto">
            <a:xfrm>
              <a:off x="331422" y="1219200"/>
              <a:ext cx="6413008" cy="533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1050</Words>
  <Characters>0</Characters>
  <Application>Microsoft Office PowerPoint</Application>
  <DocSecurity>0</DocSecurity>
  <PresentationFormat>全屏显示(4:3)</PresentationFormat>
  <Lines>0</Lines>
  <Paragraphs>204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Impact</vt:lpstr>
      <vt:lpstr>+mn-lt</vt:lpstr>
      <vt:lpstr>Times New Roman</vt:lpstr>
      <vt:lpstr>Times New Roman</vt:lpstr>
      <vt:lpstr>AMGDT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YIwan</cp:lastModifiedBy>
  <cp:revision>6</cp:revision>
  <dcterms:created xsi:type="dcterms:W3CDTF">2017-05-17T05:34:52Z</dcterms:created>
  <dcterms:modified xsi:type="dcterms:W3CDTF">2017-05-18T08:25:47Z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2052-10.1.0.6395</vt:lpwstr>
  </property>
</Properties>
</file>